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320" r:id="rId3"/>
    <p:sldId id="272" r:id="rId4"/>
    <p:sldId id="321" r:id="rId5"/>
    <p:sldId id="322" r:id="rId6"/>
    <p:sldId id="314" r:id="rId7"/>
  </p:sldIdLst>
  <p:sldSz cx="9144000" cy="5143500" type="screen16x9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6600"/>
    <a:srgbClr val="FF9933"/>
    <a:srgbClr val="00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84" autoAdjust="0"/>
  </p:normalViewPr>
  <p:slideViewPr>
    <p:cSldViewPr>
      <p:cViewPr varScale="1">
        <p:scale>
          <a:sx n="99" d="100"/>
          <a:sy n="99" d="100"/>
        </p:scale>
        <p:origin x="-462" y="-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D43FE21-68D6-48FA-B581-0063EF5A26C4}" type="datetimeFigureOut">
              <a:rPr lang="en-US"/>
              <a:pPr>
                <a:defRPr/>
              </a:pPr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0A92834-B030-467B-9E22-3232A8B484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253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9249FB-5C25-4988-A618-51B3F611D9A6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627" name="Номер слайда 3"/>
          <p:cNvSpPr txBox="1">
            <a:spLocks noGrp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913771C-9F8A-4E76-82FF-F1BF9E70E8CE}" type="slidenum">
              <a:rPr lang="en-US" sz="1200">
                <a:latin typeface="Calibri" pitchFamily="34" charset="0"/>
              </a:rPr>
              <a:pPr algn="r"/>
              <a:t>4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8675" name="Номер слайда 3"/>
          <p:cNvSpPr txBox="1">
            <a:spLocks noGrp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7A7D346-3A97-4F20-B3B5-C0B2A752075B}" type="slidenum">
              <a:rPr lang="en-US" sz="1200">
                <a:latin typeface="Calibri" pitchFamily="34" charset="0"/>
              </a:rPr>
              <a:pPr algn="r"/>
              <a:t>5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457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F598F9-ED67-4B20-9293-8D8EF949AD4F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953000" y="1581150"/>
            <a:ext cx="3657600" cy="2677930"/>
          </a:xfrm>
          <a:custGeom>
            <a:avLst/>
            <a:gdLst/>
            <a:ahLst/>
            <a:cxnLst/>
            <a:rect l="l" t="t" r="r" b="b"/>
            <a:pathLst>
              <a:path w="3505200" h="2677930">
                <a:moveTo>
                  <a:pt x="0" y="0"/>
                </a:moveTo>
                <a:lnTo>
                  <a:pt x="3505200" y="0"/>
                </a:lnTo>
                <a:lnTo>
                  <a:pt x="3505200" y="2677930"/>
                </a:lnTo>
                <a:lnTo>
                  <a:pt x="0" y="2677930"/>
                </a:ln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/>
          <p:cNvSpPr>
            <a:spLocks noGrp="1"/>
          </p:cNvSpPr>
          <p:nvPr>
            <p:ph type="pic" sz="quarter" idx="17"/>
          </p:nvPr>
        </p:nvSpPr>
        <p:spPr>
          <a:xfrm>
            <a:off x="6769354" y="3012710"/>
            <a:ext cx="1905000" cy="1371600"/>
          </a:xfrm>
          <a:custGeom>
            <a:avLst/>
            <a:gdLst/>
            <a:ahLst/>
            <a:cxnLst/>
            <a:rect l="l" t="t" r="r" b="b"/>
            <a:pathLst>
              <a:path w="1905000" h="1371600">
                <a:moveTo>
                  <a:pt x="0" y="0"/>
                </a:moveTo>
                <a:lnTo>
                  <a:pt x="1905000" y="0"/>
                </a:lnTo>
                <a:lnTo>
                  <a:pt x="1905000" y="1371600"/>
                </a:lnTo>
                <a:lnTo>
                  <a:pt x="0" y="1371600"/>
                </a:ln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4630087" y="3012710"/>
            <a:ext cx="1905000" cy="1371600"/>
          </a:xfrm>
          <a:custGeom>
            <a:avLst/>
            <a:gdLst/>
            <a:ahLst/>
            <a:cxnLst/>
            <a:rect l="l" t="t" r="r" b="b"/>
            <a:pathLst>
              <a:path w="1905000" h="1371600">
                <a:moveTo>
                  <a:pt x="0" y="0"/>
                </a:moveTo>
                <a:lnTo>
                  <a:pt x="1905000" y="0"/>
                </a:lnTo>
                <a:lnTo>
                  <a:pt x="1905000" y="1371600"/>
                </a:lnTo>
                <a:lnTo>
                  <a:pt x="0" y="1371600"/>
                </a:ln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2527047" y="3012710"/>
            <a:ext cx="1905000" cy="1371600"/>
          </a:xfrm>
          <a:custGeom>
            <a:avLst/>
            <a:gdLst/>
            <a:ahLst/>
            <a:cxnLst/>
            <a:rect l="l" t="t" r="r" b="b"/>
            <a:pathLst>
              <a:path w="1905000" h="1371600">
                <a:moveTo>
                  <a:pt x="0" y="0"/>
                </a:moveTo>
                <a:lnTo>
                  <a:pt x="1905000" y="0"/>
                </a:lnTo>
                <a:lnTo>
                  <a:pt x="1905000" y="1371600"/>
                </a:lnTo>
                <a:lnTo>
                  <a:pt x="0" y="1371600"/>
                </a:ln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469647" y="3012710"/>
            <a:ext cx="1905000" cy="1371600"/>
          </a:xfrm>
          <a:custGeom>
            <a:avLst/>
            <a:gdLst/>
            <a:ahLst/>
            <a:cxnLst/>
            <a:rect l="l" t="t" r="r" b="b"/>
            <a:pathLst>
              <a:path w="1905000" h="1371600">
                <a:moveTo>
                  <a:pt x="0" y="0"/>
                </a:moveTo>
                <a:lnTo>
                  <a:pt x="1905000" y="0"/>
                </a:lnTo>
                <a:lnTo>
                  <a:pt x="1905000" y="1371600"/>
                </a:lnTo>
                <a:lnTo>
                  <a:pt x="0" y="1371600"/>
                </a:ln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6769354" y="1428750"/>
            <a:ext cx="1905000" cy="1371600"/>
          </a:xfrm>
          <a:custGeom>
            <a:avLst/>
            <a:gdLst/>
            <a:ahLst/>
            <a:cxnLst/>
            <a:rect l="l" t="t" r="r" b="b"/>
            <a:pathLst>
              <a:path w="1905000" h="1371600">
                <a:moveTo>
                  <a:pt x="0" y="0"/>
                </a:moveTo>
                <a:lnTo>
                  <a:pt x="1905000" y="0"/>
                </a:lnTo>
                <a:lnTo>
                  <a:pt x="1905000" y="1371600"/>
                </a:lnTo>
                <a:lnTo>
                  <a:pt x="0" y="1371600"/>
                </a:ln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630087" y="1428750"/>
            <a:ext cx="1905000" cy="1371600"/>
          </a:xfrm>
          <a:custGeom>
            <a:avLst/>
            <a:gdLst/>
            <a:ahLst/>
            <a:cxnLst/>
            <a:rect l="l" t="t" r="r" b="b"/>
            <a:pathLst>
              <a:path w="1905000" h="1371600">
                <a:moveTo>
                  <a:pt x="0" y="0"/>
                </a:moveTo>
                <a:lnTo>
                  <a:pt x="1905000" y="0"/>
                </a:lnTo>
                <a:lnTo>
                  <a:pt x="1905000" y="1371600"/>
                </a:lnTo>
                <a:lnTo>
                  <a:pt x="0" y="1371600"/>
                </a:ln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527047" y="1428750"/>
            <a:ext cx="1905000" cy="1371600"/>
          </a:xfrm>
          <a:custGeom>
            <a:avLst/>
            <a:gdLst/>
            <a:ahLst/>
            <a:cxnLst/>
            <a:rect l="l" t="t" r="r" b="b"/>
            <a:pathLst>
              <a:path w="1905000" h="1371600">
                <a:moveTo>
                  <a:pt x="0" y="0"/>
                </a:moveTo>
                <a:lnTo>
                  <a:pt x="1905000" y="0"/>
                </a:lnTo>
                <a:lnTo>
                  <a:pt x="1905000" y="1371600"/>
                </a:lnTo>
                <a:lnTo>
                  <a:pt x="0" y="1371600"/>
                </a:ln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69647" y="1428750"/>
            <a:ext cx="1905000" cy="1371600"/>
          </a:xfrm>
          <a:custGeom>
            <a:avLst/>
            <a:gdLst/>
            <a:ahLst/>
            <a:cxnLst/>
            <a:rect l="l" t="t" r="r" b="b"/>
            <a:pathLst>
              <a:path w="1905000" h="1371600">
                <a:moveTo>
                  <a:pt x="0" y="0"/>
                </a:moveTo>
                <a:lnTo>
                  <a:pt x="1905000" y="0"/>
                </a:lnTo>
                <a:lnTo>
                  <a:pt x="1905000" y="1371600"/>
                </a:lnTo>
                <a:lnTo>
                  <a:pt x="0" y="1371600"/>
                </a:ln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6769354" y="1809750"/>
            <a:ext cx="1905000" cy="1371600"/>
          </a:xfrm>
          <a:custGeom>
            <a:avLst/>
            <a:gdLst/>
            <a:ahLst/>
            <a:cxnLst/>
            <a:rect l="l" t="t" r="r" b="b"/>
            <a:pathLst>
              <a:path w="1905000" h="1371600">
                <a:moveTo>
                  <a:pt x="0" y="0"/>
                </a:moveTo>
                <a:lnTo>
                  <a:pt x="1905000" y="0"/>
                </a:lnTo>
                <a:lnTo>
                  <a:pt x="1905000" y="1371600"/>
                </a:lnTo>
                <a:lnTo>
                  <a:pt x="0" y="1371600"/>
                </a:ln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4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669451" y="1809750"/>
            <a:ext cx="1905000" cy="1371600"/>
          </a:xfrm>
          <a:custGeom>
            <a:avLst/>
            <a:gdLst/>
            <a:ahLst/>
            <a:cxnLst/>
            <a:rect l="l" t="t" r="r" b="b"/>
            <a:pathLst>
              <a:path w="1905000" h="1371600">
                <a:moveTo>
                  <a:pt x="0" y="0"/>
                </a:moveTo>
                <a:lnTo>
                  <a:pt x="1905000" y="0"/>
                </a:lnTo>
                <a:lnTo>
                  <a:pt x="1905000" y="1371600"/>
                </a:lnTo>
                <a:lnTo>
                  <a:pt x="0" y="1371600"/>
                </a:ln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569549" y="1809750"/>
            <a:ext cx="1905000" cy="1371600"/>
          </a:xfrm>
          <a:custGeom>
            <a:avLst/>
            <a:gdLst/>
            <a:ahLst/>
            <a:cxnLst/>
            <a:rect l="l" t="t" r="r" b="b"/>
            <a:pathLst>
              <a:path w="1905000" h="1371600">
                <a:moveTo>
                  <a:pt x="0" y="0"/>
                </a:moveTo>
                <a:lnTo>
                  <a:pt x="1905000" y="0"/>
                </a:lnTo>
                <a:lnTo>
                  <a:pt x="1905000" y="1371600"/>
                </a:lnTo>
                <a:lnTo>
                  <a:pt x="0" y="1371600"/>
                </a:ln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469647" y="1809750"/>
            <a:ext cx="1905000" cy="1371600"/>
          </a:xfrm>
          <a:custGeom>
            <a:avLst/>
            <a:gdLst/>
            <a:ahLst/>
            <a:cxnLst/>
            <a:rect l="l" t="t" r="r" b="b"/>
            <a:pathLst>
              <a:path w="1905000" h="1371600">
                <a:moveTo>
                  <a:pt x="0" y="0"/>
                </a:moveTo>
                <a:lnTo>
                  <a:pt x="1905000" y="0"/>
                </a:lnTo>
                <a:lnTo>
                  <a:pt x="1905000" y="1371600"/>
                </a:lnTo>
                <a:lnTo>
                  <a:pt x="0" y="1371600"/>
                </a:ln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47254" y="1352550"/>
            <a:ext cx="2800588" cy="32004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/>
          <p:cNvSpPr>
            <a:spLocks noGrp="1"/>
          </p:cNvSpPr>
          <p:nvPr>
            <p:ph type="pic" sz="quarter" idx="19"/>
          </p:nvPr>
        </p:nvSpPr>
        <p:spPr>
          <a:xfrm>
            <a:off x="7223720" y="3032405"/>
            <a:ext cx="1173560" cy="1173560"/>
          </a:xfrm>
          <a:custGeom>
            <a:avLst/>
            <a:gdLst/>
            <a:ahLst/>
            <a:cxnLst/>
            <a:rect l="l" t="t" r="r" b="b"/>
            <a:pathLst>
              <a:path w="1173560" h="1173560">
                <a:moveTo>
                  <a:pt x="586780" y="0"/>
                </a:moveTo>
                <a:cubicBezTo>
                  <a:pt x="910850" y="0"/>
                  <a:pt x="1173560" y="262710"/>
                  <a:pt x="1173560" y="586780"/>
                </a:cubicBezTo>
                <a:cubicBezTo>
                  <a:pt x="1173560" y="910850"/>
                  <a:pt x="910850" y="1173560"/>
                  <a:pt x="586780" y="1173560"/>
                </a:cubicBezTo>
                <a:cubicBezTo>
                  <a:pt x="262710" y="1173560"/>
                  <a:pt x="0" y="910850"/>
                  <a:pt x="0" y="586780"/>
                </a:cubicBezTo>
                <a:cubicBezTo>
                  <a:pt x="0" y="262710"/>
                  <a:pt x="262710" y="0"/>
                  <a:pt x="586780" y="0"/>
                </a:cubicBez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8"/>
          </p:nvPr>
        </p:nvSpPr>
        <p:spPr>
          <a:xfrm>
            <a:off x="5604470" y="3032405"/>
            <a:ext cx="1173560" cy="1173560"/>
          </a:xfrm>
          <a:custGeom>
            <a:avLst/>
            <a:gdLst/>
            <a:ahLst/>
            <a:cxnLst/>
            <a:rect l="l" t="t" r="r" b="b"/>
            <a:pathLst>
              <a:path w="1173560" h="1173560">
                <a:moveTo>
                  <a:pt x="586780" y="0"/>
                </a:moveTo>
                <a:cubicBezTo>
                  <a:pt x="910850" y="0"/>
                  <a:pt x="1173560" y="262710"/>
                  <a:pt x="1173560" y="586780"/>
                </a:cubicBezTo>
                <a:cubicBezTo>
                  <a:pt x="1173560" y="910850"/>
                  <a:pt x="910850" y="1173560"/>
                  <a:pt x="586780" y="1173560"/>
                </a:cubicBezTo>
                <a:cubicBezTo>
                  <a:pt x="262710" y="1173560"/>
                  <a:pt x="0" y="910850"/>
                  <a:pt x="0" y="586780"/>
                </a:cubicBezTo>
                <a:cubicBezTo>
                  <a:pt x="0" y="262710"/>
                  <a:pt x="262710" y="0"/>
                  <a:pt x="586780" y="0"/>
                </a:cubicBez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7"/>
          </p:nvPr>
        </p:nvSpPr>
        <p:spPr>
          <a:xfrm>
            <a:off x="3985220" y="3032405"/>
            <a:ext cx="1173560" cy="1173560"/>
          </a:xfrm>
          <a:custGeom>
            <a:avLst/>
            <a:gdLst/>
            <a:ahLst/>
            <a:cxnLst/>
            <a:rect l="l" t="t" r="r" b="b"/>
            <a:pathLst>
              <a:path w="1173560" h="1173560">
                <a:moveTo>
                  <a:pt x="586780" y="0"/>
                </a:moveTo>
                <a:cubicBezTo>
                  <a:pt x="910850" y="0"/>
                  <a:pt x="1173560" y="262710"/>
                  <a:pt x="1173560" y="586780"/>
                </a:cubicBezTo>
                <a:cubicBezTo>
                  <a:pt x="1173560" y="910850"/>
                  <a:pt x="910850" y="1173560"/>
                  <a:pt x="586780" y="1173560"/>
                </a:cubicBezTo>
                <a:cubicBezTo>
                  <a:pt x="262710" y="1173560"/>
                  <a:pt x="0" y="910850"/>
                  <a:pt x="0" y="586780"/>
                </a:cubicBezTo>
                <a:cubicBezTo>
                  <a:pt x="0" y="262710"/>
                  <a:pt x="262710" y="0"/>
                  <a:pt x="586780" y="0"/>
                </a:cubicBez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2365970" y="3032405"/>
            <a:ext cx="1173560" cy="1173560"/>
          </a:xfrm>
          <a:custGeom>
            <a:avLst/>
            <a:gdLst/>
            <a:ahLst/>
            <a:cxnLst/>
            <a:rect l="l" t="t" r="r" b="b"/>
            <a:pathLst>
              <a:path w="1173560" h="1173560">
                <a:moveTo>
                  <a:pt x="586780" y="0"/>
                </a:moveTo>
                <a:cubicBezTo>
                  <a:pt x="910850" y="0"/>
                  <a:pt x="1173560" y="262710"/>
                  <a:pt x="1173560" y="586780"/>
                </a:cubicBezTo>
                <a:cubicBezTo>
                  <a:pt x="1173560" y="910850"/>
                  <a:pt x="910850" y="1173560"/>
                  <a:pt x="586780" y="1173560"/>
                </a:cubicBezTo>
                <a:cubicBezTo>
                  <a:pt x="262710" y="1173560"/>
                  <a:pt x="0" y="910850"/>
                  <a:pt x="0" y="586780"/>
                </a:cubicBezTo>
                <a:cubicBezTo>
                  <a:pt x="0" y="262710"/>
                  <a:pt x="262710" y="0"/>
                  <a:pt x="586780" y="0"/>
                </a:cubicBez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746720" y="3032405"/>
            <a:ext cx="1173560" cy="1173560"/>
          </a:xfrm>
          <a:custGeom>
            <a:avLst/>
            <a:gdLst/>
            <a:ahLst/>
            <a:cxnLst/>
            <a:rect l="l" t="t" r="r" b="b"/>
            <a:pathLst>
              <a:path w="1173560" h="1173560">
                <a:moveTo>
                  <a:pt x="586780" y="0"/>
                </a:moveTo>
                <a:cubicBezTo>
                  <a:pt x="910850" y="0"/>
                  <a:pt x="1173560" y="262710"/>
                  <a:pt x="1173560" y="586780"/>
                </a:cubicBezTo>
                <a:cubicBezTo>
                  <a:pt x="1173560" y="910850"/>
                  <a:pt x="910850" y="1173560"/>
                  <a:pt x="586780" y="1173560"/>
                </a:cubicBezTo>
                <a:cubicBezTo>
                  <a:pt x="262710" y="1173560"/>
                  <a:pt x="0" y="910850"/>
                  <a:pt x="0" y="586780"/>
                </a:cubicBezTo>
                <a:cubicBezTo>
                  <a:pt x="0" y="262710"/>
                  <a:pt x="262710" y="0"/>
                  <a:pt x="586780" y="0"/>
                </a:cubicBez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7223720" y="1323522"/>
            <a:ext cx="1173560" cy="1173560"/>
          </a:xfrm>
          <a:custGeom>
            <a:avLst/>
            <a:gdLst/>
            <a:ahLst/>
            <a:cxnLst/>
            <a:rect l="l" t="t" r="r" b="b"/>
            <a:pathLst>
              <a:path w="1173560" h="1173560">
                <a:moveTo>
                  <a:pt x="586780" y="0"/>
                </a:moveTo>
                <a:cubicBezTo>
                  <a:pt x="910850" y="0"/>
                  <a:pt x="1173560" y="262710"/>
                  <a:pt x="1173560" y="586780"/>
                </a:cubicBezTo>
                <a:cubicBezTo>
                  <a:pt x="1173560" y="910850"/>
                  <a:pt x="910850" y="1173560"/>
                  <a:pt x="586780" y="1173560"/>
                </a:cubicBezTo>
                <a:cubicBezTo>
                  <a:pt x="262710" y="1173560"/>
                  <a:pt x="0" y="910850"/>
                  <a:pt x="0" y="586780"/>
                </a:cubicBezTo>
                <a:cubicBezTo>
                  <a:pt x="0" y="262710"/>
                  <a:pt x="262710" y="0"/>
                  <a:pt x="586780" y="0"/>
                </a:cubicBez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5604470" y="1323522"/>
            <a:ext cx="1173560" cy="1173560"/>
          </a:xfrm>
          <a:custGeom>
            <a:avLst/>
            <a:gdLst/>
            <a:ahLst/>
            <a:cxnLst/>
            <a:rect l="l" t="t" r="r" b="b"/>
            <a:pathLst>
              <a:path w="1173560" h="1173560">
                <a:moveTo>
                  <a:pt x="586780" y="0"/>
                </a:moveTo>
                <a:cubicBezTo>
                  <a:pt x="910850" y="0"/>
                  <a:pt x="1173560" y="262710"/>
                  <a:pt x="1173560" y="586780"/>
                </a:cubicBezTo>
                <a:cubicBezTo>
                  <a:pt x="1173560" y="910850"/>
                  <a:pt x="910850" y="1173560"/>
                  <a:pt x="586780" y="1173560"/>
                </a:cubicBezTo>
                <a:cubicBezTo>
                  <a:pt x="262710" y="1173560"/>
                  <a:pt x="0" y="910850"/>
                  <a:pt x="0" y="586780"/>
                </a:cubicBezTo>
                <a:cubicBezTo>
                  <a:pt x="0" y="262710"/>
                  <a:pt x="262710" y="0"/>
                  <a:pt x="586780" y="0"/>
                </a:cubicBez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3985220" y="1323522"/>
            <a:ext cx="1173560" cy="1173560"/>
          </a:xfrm>
          <a:custGeom>
            <a:avLst/>
            <a:gdLst/>
            <a:ahLst/>
            <a:cxnLst/>
            <a:rect l="l" t="t" r="r" b="b"/>
            <a:pathLst>
              <a:path w="1173560" h="1173560">
                <a:moveTo>
                  <a:pt x="586780" y="0"/>
                </a:moveTo>
                <a:cubicBezTo>
                  <a:pt x="910850" y="0"/>
                  <a:pt x="1173560" y="262710"/>
                  <a:pt x="1173560" y="586780"/>
                </a:cubicBezTo>
                <a:cubicBezTo>
                  <a:pt x="1173560" y="910850"/>
                  <a:pt x="910850" y="1173560"/>
                  <a:pt x="586780" y="1173560"/>
                </a:cubicBezTo>
                <a:cubicBezTo>
                  <a:pt x="262710" y="1173560"/>
                  <a:pt x="0" y="910850"/>
                  <a:pt x="0" y="586780"/>
                </a:cubicBezTo>
                <a:cubicBezTo>
                  <a:pt x="0" y="262710"/>
                  <a:pt x="262710" y="0"/>
                  <a:pt x="586780" y="0"/>
                </a:cubicBez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2365970" y="1323522"/>
            <a:ext cx="1173560" cy="1173560"/>
          </a:xfrm>
          <a:custGeom>
            <a:avLst/>
            <a:gdLst/>
            <a:ahLst/>
            <a:cxnLst/>
            <a:rect l="l" t="t" r="r" b="b"/>
            <a:pathLst>
              <a:path w="1173560" h="1173560">
                <a:moveTo>
                  <a:pt x="586780" y="0"/>
                </a:moveTo>
                <a:cubicBezTo>
                  <a:pt x="910850" y="0"/>
                  <a:pt x="1173560" y="262710"/>
                  <a:pt x="1173560" y="586780"/>
                </a:cubicBezTo>
                <a:cubicBezTo>
                  <a:pt x="1173560" y="910850"/>
                  <a:pt x="910850" y="1173560"/>
                  <a:pt x="586780" y="1173560"/>
                </a:cubicBezTo>
                <a:cubicBezTo>
                  <a:pt x="262710" y="1173560"/>
                  <a:pt x="0" y="910850"/>
                  <a:pt x="0" y="586780"/>
                </a:cubicBezTo>
                <a:cubicBezTo>
                  <a:pt x="0" y="262710"/>
                  <a:pt x="262710" y="0"/>
                  <a:pt x="586780" y="0"/>
                </a:cubicBez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746720" y="1323522"/>
            <a:ext cx="1173560" cy="1173560"/>
          </a:xfrm>
          <a:custGeom>
            <a:avLst/>
            <a:gdLst/>
            <a:ahLst/>
            <a:cxnLst/>
            <a:rect l="l" t="t" r="r" b="b"/>
            <a:pathLst>
              <a:path w="1173560" h="1173560">
                <a:moveTo>
                  <a:pt x="586780" y="0"/>
                </a:moveTo>
                <a:cubicBezTo>
                  <a:pt x="910850" y="0"/>
                  <a:pt x="1173560" y="262710"/>
                  <a:pt x="1173560" y="586780"/>
                </a:cubicBezTo>
                <a:cubicBezTo>
                  <a:pt x="1173560" y="910850"/>
                  <a:pt x="910850" y="1173560"/>
                  <a:pt x="586780" y="1173560"/>
                </a:cubicBezTo>
                <a:cubicBezTo>
                  <a:pt x="262710" y="1173560"/>
                  <a:pt x="0" y="910850"/>
                  <a:pt x="0" y="586780"/>
                </a:cubicBezTo>
                <a:cubicBezTo>
                  <a:pt x="0" y="262710"/>
                  <a:pt x="262710" y="0"/>
                  <a:pt x="586780" y="0"/>
                </a:cubicBez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42900" y="39688"/>
            <a:ext cx="51435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 rot="20780657">
            <a:off x="1939784" y="1612951"/>
            <a:ext cx="1479168" cy="2068685"/>
          </a:xfrm>
          <a:custGeom>
            <a:avLst/>
            <a:gdLst/>
            <a:ahLst/>
            <a:cxnLst/>
            <a:rect l="l" t="t" r="r" b="b"/>
            <a:pathLst>
              <a:path w="1479168" h="2068685">
                <a:moveTo>
                  <a:pt x="1479168" y="10249"/>
                </a:moveTo>
                <a:lnTo>
                  <a:pt x="1440968" y="1909047"/>
                </a:lnTo>
                <a:lnTo>
                  <a:pt x="10889" y="2068685"/>
                </a:lnTo>
                <a:cubicBezTo>
                  <a:pt x="10167" y="1397380"/>
                  <a:pt x="722" y="671305"/>
                  <a:pt x="0" y="0"/>
                </a:cubicBez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492625" y="95250"/>
            <a:ext cx="686117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105400" y="1504950"/>
            <a:ext cx="5638800" cy="27432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80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622925" y="276225"/>
            <a:ext cx="2713038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195060" y="1242060"/>
            <a:ext cx="1493520" cy="263652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000" y="-476250"/>
            <a:ext cx="3536023" cy="4495800"/>
          </a:xfrm>
          <a:custGeom>
            <a:avLst/>
            <a:gdLst/>
            <a:ahLst/>
            <a:cxnLst/>
            <a:rect l="l" t="t" r="r" b="b"/>
            <a:pathLst>
              <a:path w="5000626" h="6357938">
                <a:moveTo>
                  <a:pt x="2182020" y="6019800"/>
                </a:moveTo>
                <a:lnTo>
                  <a:pt x="2190644" y="6020027"/>
                </a:lnTo>
                <a:lnTo>
                  <a:pt x="2199268" y="6020934"/>
                </a:lnTo>
                <a:lnTo>
                  <a:pt x="2207891" y="6022068"/>
                </a:lnTo>
                <a:lnTo>
                  <a:pt x="2216061" y="6023429"/>
                </a:lnTo>
                <a:lnTo>
                  <a:pt x="2224458" y="6025243"/>
                </a:lnTo>
                <a:lnTo>
                  <a:pt x="2232174" y="6027511"/>
                </a:lnTo>
                <a:lnTo>
                  <a:pt x="2240117" y="6030232"/>
                </a:lnTo>
                <a:lnTo>
                  <a:pt x="2248059" y="6033180"/>
                </a:lnTo>
                <a:lnTo>
                  <a:pt x="2255321" y="6036809"/>
                </a:lnTo>
                <a:lnTo>
                  <a:pt x="2262810" y="6040438"/>
                </a:lnTo>
                <a:lnTo>
                  <a:pt x="2269618" y="6044293"/>
                </a:lnTo>
                <a:lnTo>
                  <a:pt x="2276653" y="6048829"/>
                </a:lnTo>
                <a:lnTo>
                  <a:pt x="2283235" y="6053591"/>
                </a:lnTo>
                <a:lnTo>
                  <a:pt x="2289816" y="6058580"/>
                </a:lnTo>
                <a:lnTo>
                  <a:pt x="2295716" y="6064023"/>
                </a:lnTo>
                <a:lnTo>
                  <a:pt x="2301844" y="6069466"/>
                </a:lnTo>
                <a:lnTo>
                  <a:pt x="2307290" y="6075136"/>
                </a:lnTo>
                <a:lnTo>
                  <a:pt x="2312737" y="6081486"/>
                </a:lnTo>
                <a:lnTo>
                  <a:pt x="2317729" y="6087836"/>
                </a:lnTo>
                <a:lnTo>
                  <a:pt x="2322268" y="6094413"/>
                </a:lnTo>
                <a:lnTo>
                  <a:pt x="2326807" y="6101216"/>
                </a:lnTo>
                <a:lnTo>
                  <a:pt x="2330892" y="6108473"/>
                </a:lnTo>
                <a:lnTo>
                  <a:pt x="2334523" y="6115504"/>
                </a:lnTo>
                <a:lnTo>
                  <a:pt x="2337927" y="6123215"/>
                </a:lnTo>
                <a:lnTo>
                  <a:pt x="2341104" y="6130925"/>
                </a:lnTo>
                <a:lnTo>
                  <a:pt x="2343600" y="6138636"/>
                </a:lnTo>
                <a:lnTo>
                  <a:pt x="2345869" y="6146800"/>
                </a:lnTo>
                <a:lnTo>
                  <a:pt x="2347685" y="6154738"/>
                </a:lnTo>
                <a:lnTo>
                  <a:pt x="2349273" y="6163356"/>
                </a:lnTo>
                <a:lnTo>
                  <a:pt x="2350181" y="6171520"/>
                </a:lnTo>
                <a:lnTo>
                  <a:pt x="2350862" y="6180138"/>
                </a:lnTo>
                <a:lnTo>
                  <a:pt x="2351089" y="6188982"/>
                </a:lnTo>
                <a:lnTo>
                  <a:pt x="2350862" y="6197600"/>
                </a:lnTo>
                <a:lnTo>
                  <a:pt x="2350181" y="6206218"/>
                </a:lnTo>
                <a:lnTo>
                  <a:pt x="2349273" y="6214836"/>
                </a:lnTo>
                <a:lnTo>
                  <a:pt x="2347685" y="6223001"/>
                </a:lnTo>
                <a:lnTo>
                  <a:pt x="2345869" y="6231165"/>
                </a:lnTo>
                <a:lnTo>
                  <a:pt x="2343600" y="6239102"/>
                </a:lnTo>
                <a:lnTo>
                  <a:pt x="2341104" y="6247040"/>
                </a:lnTo>
                <a:lnTo>
                  <a:pt x="2337927" y="6254524"/>
                </a:lnTo>
                <a:lnTo>
                  <a:pt x="2334523" y="6262234"/>
                </a:lnTo>
                <a:lnTo>
                  <a:pt x="2330892" y="6269492"/>
                </a:lnTo>
                <a:lnTo>
                  <a:pt x="2326807" y="6276522"/>
                </a:lnTo>
                <a:lnTo>
                  <a:pt x="2322268" y="6283552"/>
                </a:lnTo>
                <a:lnTo>
                  <a:pt x="2317729" y="6290129"/>
                </a:lnTo>
                <a:lnTo>
                  <a:pt x="2312737" y="6296479"/>
                </a:lnTo>
                <a:lnTo>
                  <a:pt x="2307290" y="6302602"/>
                </a:lnTo>
                <a:lnTo>
                  <a:pt x="2301844" y="6308272"/>
                </a:lnTo>
                <a:lnTo>
                  <a:pt x="2295716" y="6314168"/>
                </a:lnTo>
                <a:lnTo>
                  <a:pt x="2289816" y="6319384"/>
                </a:lnTo>
                <a:lnTo>
                  <a:pt x="2283235" y="6324374"/>
                </a:lnTo>
                <a:lnTo>
                  <a:pt x="2276653" y="6329136"/>
                </a:lnTo>
                <a:lnTo>
                  <a:pt x="2269618" y="6333445"/>
                </a:lnTo>
                <a:lnTo>
                  <a:pt x="2262810" y="6337754"/>
                </a:lnTo>
                <a:lnTo>
                  <a:pt x="2255321" y="6341383"/>
                </a:lnTo>
                <a:lnTo>
                  <a:pt x="2248059" y="6344558"/>
                </a:lnTo>
                <a:lnTo>
                  <a:pt x="2240117" y="6347506"/>
                </a:lnTo>
                <a:lnTo>
                  <a:pt x="2232174" y="6350227"/>
                </a:lnTo>
                <a:lnTo>
                  <a:pt x="2224458" y="6352722"/>
                </a:lnTo>
                <a:lnTo>
                  <a:pt x="2216061" y="6354536"/>
                </a:lnTo>
                <a:lnTo>
                  <a:pt x="2207891" y="6356124"/>
                </a:lnTo>
                <a:lnTo>
                  <a:pt x="2199268" y="6357031"/>
                </a:lnTo>
                <a:lnTo>
                  <a:pt x="2190644" y="6357711"/>
                </a:lnTo>
                <a:lnTo>
                  <a:pt x="2182020" y="6357938"/>
                </a:lnTo>
                <a:lnTo>
                  <a:pt x="2173397" y="6357711"/>
                </a:lnTo>
                <a:lnTo>
                  <a:pt x="2164773" y="6357031"/>
                </a:lnTo>
                <a:lnTo>
                  <a:pt x="2156377" y="6356124"/>
                </a:lnTo>
                <a:lnTo>
                  <a:pt x="2147980" y="6354536"/>
                </a:lnTo>
                <a:lnTo>
                  <a:pt x="2139583" y="6352722"/>
                </a:lnTo>
                <a:lnTo>
                  <a:pt x="2131867" y="6350227"/>
                </a:lnTo>
                <a:lnTo>
                  <a:pt x="2123924" y="6347506"/>
                </a:lnTo>
                <a:lnTo>
                  <a:pt x="2116209" y="6344558"/>
                </a:lnTo>
                <a:lnTo>
                  <a:pt x="2108720" y="6341383"/>
                </a:lnTo>
                <a:lnTo>
                  <a:pt x="2101231" y="6337754"/>
                </a:lnTo>
                <a:lnTo>
                  <a:pt x="2094423" y="6333445"/>
                </a:lnTo>
                <a:lnTo>
                  <a:pt x="2087388" y="6329136"/>
                </a:lnTo>
                <a:lnTo>
                  <a:pt x="2080806" y="6324374"/>
                </a:lnTo>
                <a:lnTo>
                  <a:pt x="2074225" y="6319384"/>
                </a:lnTo>
                <a:lnTo>
                  <a:pt x="2068325" y="6314168"/>
                </a:lnTo>
                <a:lnTo>
                  <a:pt x="2062197" y="6308272"/>
                </a:lnTo>
                <a:lnTo>
                  <a:pt x="2056751" y="6302602"/>
                </a:lnTo>
                <a:lnTo>
                  <a:pt x="2051531" y="6296479"/>
                </a:lnTo>
                <a:lnTo>
                  <a:pt x="2046312" y="6290129"/>
                </a:lnTo>
                <a:lnTo>
                  <a:pt x="2041773" y="6283552"/>
                </a:lnTo>
                <a:lnTo>
                  <a:pt x="2037461" y="6276522"/>
                </a:lnTo>
                <a:lnTo>
                  <a:pt x="2033149" y="6269492"/>
                </a:lnTo>
                <a:lnTo>
                  <a:pt x="2029518" y="6262234"/>
                </a:lnTo>
                <a:lnTo>
                  <a:pt x="2026114" y="6254524"/>
                </a:lnTo>
                <a:lnTo>
                  <a:pt x="2023164" y="6247040"/>
                </a:lnTo>
                <a:lnTo>
                  <a:pt x="2020441" y="6239102"/>
                </a:lnTo>
                <a:lnTo>
                  <a:pt x="2018172" y="6231165"/>
                </a:lnTo>
                <a:lnTo>
                  <a:pt x="2016356" y="6223001"/>
                </a:lnTo>
                <a:lnTo>
                  <a:pt x="2014768" y="6214836"/>
                </a:lnTo>
                <a:lnTo>
                  <a:pt x="2013633" y="6206218"/>
                </a:lnTo>
                <a:lnTo>
                  <a:pt x="2013179" y="6197600"/>
                </a:lnTo>
                <a:lnTo>
                  <a:pt x="2012952" y="6188982"/>
                </a:lnTo>
                <a:lnTo>
                  <a:pt x="2013179" y="6180138"/>
                </a:lnTo>
                <a:lnTo>
                  <a:pt x="2013633" y="6171520"/>
                </a:lnTo>
                <a:lnTo>
                  <a:pt x="2014768" y="6163356"/>
                </a:lnTo>
                <a:lnTo>
                  <a:pt x="2016356" y="6154738"/>
                </a:lnTo>
                <a:lnTo>
                  <a:pt x="2018172" y="6146800"/>
                </a:lnTo>
                <a:lnTo>
                  <a:pt x="2020441" y="6138636"/>
                </a:lnTo>
                <a:lnTo>
                  <a:pt x="2023164" y="6130925"/>
                </a:lnTo>
                <a:lnTo>
                  <a:pt x="2026114" y="6123215"/>
                </a:lnTo>
                <a:lnTo>
                  <a:pt x="2029518" y="6115504"/>
                </a:lnTo>
                <a:lnTo>
                  <a:pt x="2033149" y="6108473"/>
                </a:lnTo>
                <a:lnTo>
                  <a:pt x="2037461" y="6101216"/>
                </a:lnTo>
                <a:lnTo>
                  <a:pt x="2041773" y="6094413"/>
                </a:lnTo>
                <a:lnTo>
                  <a:pt x="2046312" y="6087836"/>
                </a:lnTo>
                <a:lnTo>
                  <a:pt x="2051531" y="6081486"/>
                </a:lnTo>
                <a:lnTo>
                  <a:pt x="2056751" y="6075136"/>
                </a:lnTo>
                <a:lnTo>
                  <a:pt x="2062197" y="6069466"/>
                </a:lnTo>
                <a:lnTo>
                  <a:pt x="2068325" y="6064023"/>
                </a:lnTo>
                <a:lnTo>
                  <a:pt x="2074225" y="6058580"/>
                </a:lnTo>
                <a:lnTo>
                  <a:pt x="2080806" y="6053591"/>
                </a:lnTo>
                <a:lnTo>
                  <a:pt x="2087388" y="6048829"/>
                </a:lnTo>
                <a:lnTo>
                  <a:pt x="2094423" y="6044293"/>
                </a:lnTo>
                <a:lnTo>
                  <a:pt x="2101231" y="6040438"/>
                </a:lnTo>
                <a:lnTo>
                  <a:pt x="2108720" y="6036809"/>
                </a:lnTo>
                <a:lnTo>
                  <a:pt x="2116209" y="6033180"/>
                </a:lnTo>
                <a:lnTo>
                  <a:pt x="2123924" y="6030232"/>
                </a:lnTo>
                <a:lnTo>
                  <a:pt x="2131867" y="6027511"/>
                </a:lnTo>
                <a:lnTo>
                  <a:pt x="2139583" y="6025243"/>
                </a:lnTo>
                <a:lnTo>
                  <a:pt x="2147980" y="6023429"/>
                </a:lnTo>
                <a:lnTo>
                  <a:pt x="2156377" y="6022068"/>
                </a:lnTo>
                <a:lnTo>
                  <a:pt x="2164773" y="6020934"/>
                </a:lnTo>
                <a:lnTo>
                  <a:pt x="2173397" y="6020027"/>
                </a:lnTo>
                <a:close/>
                <a:moveTo>
                  <a:pt x="1843882" y="4894263"/>
                </a:moveTo>
                <a:lnTo>
                  <a:pt x="1852721" y="4894489"/>
                </a:lnTo>
                <a:lnTo>
                  <a:pt x="1861107" y="4895167"/>
                </a:lnTo>
                <a:lnTo>
                  <a:pt x="1869492" y="4896070"/>
                </a:lnTo>
                <a:lnTo>
                  <a:pt x="1877651" y="4897651"/>
                </a:lnTo>
                <a:lnTo>
                  <a:pt x="1886036" y="4899458"/>
                </a:lnTo>
                <a:lnTo>
                  <a:pt x="1894195" y="4901717"/>
                </a:lnTo>
                <a:lnTo>
                  <a:pt x="1901901" y="4904201"/>
                </a:lnTo>
                <a:lnTo>
                  <a:pt x="1909606" y="4907364"/>
                </a:lnTo>
                <a:lnTo>
                  <a:pt x="1917085" y="4910752"/>
                </a:lnTo>
                <a:lnTo>
                  <a:pt x="1924337" y="4914366"/>
                </a:lnTo>
                <a:lnTo>
                  <a:pt x="1931590" y="4918431"/>
                </a:lnTo>
                <a:lnTo>
                  <a:pt x="1938389" y="4922949"/>
                </a:lnTo>
                <a:lnTo>
                  <a:pt x="1944961" y="4927466"/>
                </a:lnTo>
                <a:lnTo>
                  <a:pt x="1951307" y="4932435"/>
                </a:lnTo>
                <a:lnTo>
                  <a:pt x="1957652" y="4937856"/>
                </a:lnTo>
                <a:lnTo>
                  <a:pt x="1963318" y="4943503"/>
                </a:lnTo>
                <a:lnTo>
                  <a:pt x="1968757" y="4949376"/>
                </a:lnTo>
                <a:lnTo>
                  <a:pt x="1974197" y="4955474"/>
                </a:lnTo>
                <a:lnTo>
                  <a:pt x="1979183" y="4961799"/>
                </a:lnTo>
                <a:lnTo>
                  <a:pt x="1983942" y="4968349"/>
                </a:lnTo>
                <a:lnTo>
                  <a:pt x="1988475" y="4975351"/>
                </a:lnTo>
                <a:lnTo>
                  <a:pt x="1992327" y="4982127"/>
                </a:lnTo>
                <a:lnTo>
                  <a:pt x="1995953" y="4989581"/>
                </a:lnTo>
                <a:lnTo>
                  <a:pt x="1999580" y="4996809"/>
                </a:lnTo>
                <a:lnTo>
                  <a:pt x="2002526" y="5004715"/>
                </a:lnTo>
                <a:lnTo>
                  <a:pt x="2005245" y="5012394"/>
                </a:lnTo>
                <a:lnTo>
                  <a:pt x="2007512" y="5020526"/>
                </a:lnTo>
                <a:lnTo>
                  <a:pt x="2009325" y="5028431"/>
                </a:lnTo>
                <a:lnTo>
                  <a:pt x="2010911" y="5036789"/>
                </a:lnTo>
                <a:lnTo>
                  <a:pt x="2012044" y="5045372"/>
                </a:lnTo>
                <a:lnTo>
                  <a:pt x="2012724" y="5053729"/>
                </a:lnTo>
                <a:lnTo>
                  <a:pt x="2012951" y="5062538"/>
                </a:lnTo>
                <a:lnTo>
                  <a:pt x="2012724" y="5071121"/>
                </a:lnTo>
                <a:lnTo>
                  <a:pt x="2012044" y="5079704"/>
                </a:lnTo>
                <a:lnTo>
                  <a:pt x="2010911" y="5088062"/>
                </a:lnTo>
                <a:lnTo>
                  <a:pt x="2009325" y="5096193"/>
                </a:lnTo>
                <a:lnTo>
                  <a:pt x="2007512" y="5104550"/>
                </a:lnTo>
                <a:lnTo>
                  <a:pt x="2005245" y="5112682"/>
                </a:lnTo>
                <a:lnTo>
                  <a:pt x="2002526" y="5120361"/>
                </a:lnTo>
                <a:lnTo>
                  <a:pt x="1999580" y="5128041"/>
                </a:lnTo>
                <a:lnTo>
                  <a:pt x="1995953" y="5135269"/>
                </a:lnTo>
                <a:lnTo>
                  <a:pt x="1992327" y="5142723"/>
                </a:lnTo>
                <a:lnTo>
                  <a:pt x="1988475" y="5149725"/>
                </a:lnTo>
                <a:lnTo>
                  <a:pt x="1983942" y="5156501"/>
                </a:lnTo>
                <a:lnTo>
                  <a:pt x="1979183" y="5163051"/>
                </a:lnTo>
                <a:lnTo>
                  <a:pt x="1974197" y="5169602"/>
                </a:lnTo>
                <a:lnTo>
                  <a:pt x="1968757" y="5175474"/>
                </a:lnTo>
                <a:lnTo>
                  <a:pt x="1963318" y="5181573"/>
                </a:lnTo>
                <a:lnTo>
                  <a:pt x="1957652" y="5186994"/>
                </a:lnTo>
                <a:lnTo>
                  <a:pt x="1951307" y="5192189"/>
                </a:lnTo>
                <a:lnTo>
                  <a:pt x="1944961" y="5197384"/>
                </a:lnTo>
                <a:lnTo>
                  <a:pt x="1938389" y="5201901"/>
                </a:lnTo>
                <a:lnTo>
                  <a:pt x="1931590" y="5206193"/>
                </a:lnTo>
                <a:lnTo>
                  <a:pt x="1924337" y="5210485"/>
                </a:lnTo>
                <a:lnTo>
                  <a:pt x="1917085" y="5214098"/>
                </a:lnTo>
                <a:lnTo>
                  <a:pt x="1909606" y="5217487"/>
                </a:lnTo>
                <a:lnTo>
                  <a:pt x="1901901" y="5220423"/>
                </a:lnTo>
                <a:lnTo>
                  <a:pt x="1894195" y="5223359"/>
                </a:lnTo>
                <a:lnTo>
                  <a:pt x="1886036" y="5225392"/>
                </a:lnTo>
                <a:lnTo>
                  <a:pt x="1877651" y="5227425"/>
                </a:lnTo>
                <a:lnTo>
                  <a:pt x="1869492" y="5228780"/>
                </a:lnTo>
                <a:lnTo>
                  <a:pt x="1861107" y="5229910"/>
                </a:lnTo>
                <a:lnTo>
                  <a:pt x="1852721" y="5230587"/>
                </a:lnTo>
                <a:lnTo>
                  <a:pt x="1843882" y="5230813"/>
                </a:lnTo>
                <a:lnTo>
                  <a:pt x="1835044" y="5230587"/>
                </a:lnTo>
                <a:lnTo>
                  <a:pt x="1826658" y="5229910"/>
                </a:lnTo>
                <a:lnTo>
                  <a:pt x="1818046" y="5228780"/>
                </a:lnTo>
                <a:lnTo>
                  <a:pt x="1809661" y="5227425"/>
                </a:lnTo>
                <a:lnTo>
                  <a:pt x="1801729" y="5225392"/>
                </a:lnTo>
                <a:lnTo>
                  <a:pt x="1793570" y="5223359"/>
                </a:lnTo>
                <a:lnTo>
                  <a:pt x="1785638" y="5220423"/>
                </a:lnTo>
                <a:lnTo>
                  <a:pt x="1778159" y="5217487"/>
                </a:lnTo>
                <a:lnTo>
                  <a:pt x="1770453" y="5214098"/>
                </a:lnTo>
                <a:lnTo>
                  <a:pt x="1763428" y="5210485"/>
                </a:lnTo>
                <a:lnTo>
                  <a:pt x="1756175" y="5206193"/>
                </a:lnTo>
                <a:lnTo>
                  <a:pt x="1749376" y="5201901"/>
                </a:lnTo>
                <a:lnTo>
                  <a:pt x="1742577" y="5197384"/>
                </a:lnTo>
                <a:lnTo>
                  <a:pt x="1736458" y="5192189"/>
                </a:lnTo>
                <a:lnTo>
                  <a:pt x="1730113" y="5186994"/>
                </a:lnTo>
                <a:lnTo>
                  <a:pt x="1724447" y="5181573"/>
                </a:lnTo>
                <a:lnTo>
                  <a:pt x="1718554" y="5175474"/>
                </a:lnTo>
                <a:lnTo>
                  <a:pt x="1713342" y="5169602"/>
                </a:lnTo>
                <a:lnTo>
                  <a:pt x="1708582" y="5163051"/>
                </a:lnTo>
                <a:lnTo>
                  <a:pt x="1703596" y="5156501"/>
                </a:lnTo>
                <a:lnTo>
                  <a:pt x="1699290" y="5149725"/>
                </a:lnTo>
                <a:lnTo>
                  <a:pt x="1695211" y="5142723"/>
                </a:lnTo>
                <a:lnTo>
                  <a:pt x="1691358" y="5135269"/>
                </a:lnTo>
                <a:lnTo>
                  <a:pt x="1688185" y="5128041"/>
                </a:lnTo>
                <a:lnTo>
                  <a:pt x="1685012" y="5120361"/>
                </a:lnTo>
                <a:lnTo>
                  <a:pt x="1682520" y="5112682"/>
                </a:lnTo>
                <a:lnTo>
                  <a:pt x="1680027" y="5104550"/>
                </a:lnTo>
                <a:lnTo>
                  <a:pt x="1678214" y="5096193"/>
                </a:lnTo>
                <a:lnTo>
                  <a:pt x="1676627" y="5088062"/>
                </a:lnTo>
                <a:lnTo>
                  <a:pt x="1675721" y="5079704"/>
                </a:lnTo>
                <a:lnTo>
                  <a:pt x="1675041" y="5071121"/>
                </a:lnTo>
                <a:lnTo>
                  <a:pt x="1674814" y="5062538"/>
                </a:lnTo>
                <a:lnTo>
                  <a:pt x="1675041" y="5053729"/>
                </a:lnTo>
                <a:lnTo>
                  <a:pt x="1675721" y="5045372"/>
                </a:lnTo>
                <a:lnTo>
                  <a:pt x="1676627" y="5036789"/>
                </a:lnTo>
                <a:lnTo>
                  <a:pt x="1678214" y="5028431"/>
                </a:lnTo>
                <a:lnTo>
                  <a:pt x="1680027" y="5020526"/>
                </a:lnTo>
                <a:lnTo>
                  <a:pt x="1682520" y="5012394"/>
                </a:lnTo>
                <a:lnTo>
                  <a:pt x="1685012" y="5004715"/>
                </a:lnTo>
                <a:lnTo>
                  <a:pt x="1688185" y="4996809"/>
                </a:lnTo>
                <a:lnTo>
                  <a:pt x="1691358" y="4989581"/>
                </a:lnTo>
                <a:lnTo>
                  <a:pt x="1695211" y="4982127"/>
                </a:lnTo>
                <a:lnTo>
                  <a:pt x="1699290" y="4975351"/>
                </a:lnTo>
                <a:lnTo>
                  <a:pt x="1703596" y="4968349"/>
                </a:lnTo>
                <a:lnTo>
                  <a:pt x="1708582" y="4961799"/>
                </a:lnTo>
                <a:lnTo>
                  <a:pt x="1713342" y="4955474"/>
                </a:lnTo>
                <a:lnTo>
                  <a:pt x="1718554" y="4949376"/>
                </a:lnTo>
                <a:lnTo>
                  <a:pt x="1724447" y="4943503"/>
                </a:lnTo>
                <a:lnTo>
                  <a:pt x="1730113" y="4937856"/>
                </a:lnTo>
                <a:lnTo>
                  <a:pt x="1736458" y="4932435"/>
                </a:lnTo>
                <a:lnTo>
                  <a:pt x="1742577" y="4927466"/>
                </a:lnTo>
                <a:lnTo>
                  <a:pt x="1749376" y="4922949"/>
                </a:lnTo>
                <a:lnTo>
                  <a:pt x="1756175" y="4918431"/>
                </a:lnTo>
                <a:lnTo>
                  <a:pt x="1763428" y="4914366"/>
                </a:lnTo>
                <a:lnTo>
                  <a:pt x="1770453" y="4910752"/>
                </a:lnTo>
                <a:lnTo>
                  <a:pt x="1778159" y="4907364"/>
                </a:lnTo>
                <a:lnTo>
                  <a:pt x="1785638" y="4904201"/>
                </a:lnTo>
                <a:lnTo>
                  <a:pt x="1793570" y="4901717"/>
                </a:lnTo>
                <a:lnTo>
                  <a:pt x="1801729" y="4899458"/>
                </a:lnTo>
                <a:lnTo>
                  <a:pt x="1809661" y="4897651"/>
                </a:lnTo>
                <a:lnTo>
                  <a:pt x="1818046" y="4896070"/>
                </a:lnTo>
                <a:lnTo>
                  <a:pt x="1826658" y="4895167"/>
                </a:lnTo>
                <a:lnTo>
                  <a:pt x="1835044" y="4894489"/>
                </a:lnTo>
                <a:close/>
                <a:moveTo>
                  <a:pt x="2182020" y="3992563"/>
                </a:moveTo>
                <a:lnTo>
                  <a:pt x="2190644" y="3992790"/>
                </a:lnTo>
                <a:lnTo>
                  <a:pt x="2199268" y="3993470"/>
                </a:lnTo>
                <a:lnTo>
                  <a:pt x="2207891" y="3994604"/>
                </a:lnTo>
                <a:lnTo>
                  <a:pt x="2216061" y="3995965"/>
                </a:lnTo>
                <a:lnTo>
                  <a:pt x="2224458" y="3997779"/>
                </a:lnTo>
                <a:lnTo>
                  <a:pt x="2232174" y="4000047"/>
                </a:lnTo>
                <a:lnTo>
                  <a:pt x="2240117" y="4002995"/>
                </a:lnTo>
                <a:lnTo>
                  <a:pt x="2248059" y="4005943"/>
                </a:lnTo>
                <a:lnTo>
                  <a:pt x="2255321" y="4009345"/>
                </a:lnTo>
                <a:lnTo>
                  <a:pt x="2262810" y="4012974"/>
                </a:lnTo>
                <a:lnTo>
                  <a:pt x="2269618" y="4017056"/>
                </a:lnTo>
                <a:lnTo>
                  <a:pt x="2276653" y="4021365"/>
                </a:lnTo>
                <a:lnTo>
                  <a:pt x="2283235" y="4026127"/>
                </a:lnTo>
                <a:lnTo>
                  <a:pt x="2289816" y="4031343"/>
                </a:lnTo>
                <a:lnTo>
                  <a:pt x="2295716" y="4036559"/>
                </a:lnTo>
                <a:lnTo>
                  <a:pt x="2301844" y="4042002"/>
                </a:lnTo>
                <a:lnTo>
                  <a:pt x="2307290" y="4047899"/>
                </a:lnTo>
                <a:lnTo>
                  <a:pt x="2312737" y="4054022"/>
                </a:lnTo>
                <a:lnTo>
                  <a:pt x="2317729" y="4060599"/>
                </a:lnTo>
                <a:lnTo>
                  <a:pt x="2322268" y="4066949"/>
                </a:lnTo>
                <a:lnTo>
                  <a:pt x="2326807" y="4073979"/>
                </a:lnTo>
                <a:lnTo>
                  <a:pt x="2330892" y="4081009"/>
                </a:lnTo>
                <a:lnTo>
                  <a:pt x="2334523" y="4088266"/>
                </a:lnTo>
                <a:lnTo>
                  <a:pt x="2337927" y="4095977"/>
                </a:lnTo>
                <a:lnTo>
                  <a:pt x="2341104" y="4103461"/>
                </a:lnTo>
                <a:lnTo>
                  <a:pt x="2343600" y="4111399"/>
                </a:lnTo>
                <a:lnTo>
                  <a:pt x="2345869" y="4119336"/>
                </a:lnTo>
                <a:lnTo>
                  <a:pt x="2347685" y="4127500"/>
                </a:lnTo>
                <a:lnTo>
                  <a:pt x="2349273" y="4135891"/>
                </a:lnTo>
                <a:lnTo>
                  <a:pt x="2350181" y="4144282"/>
                </a:lnTo>
                <a:lnTo>
                  <a:pt x="2350862" y="4152900"/>
                </a:lnTo>
                <a:lnTo>
                  <a:pt x="2351089" y="4161518"/>
                </a:lnTo>
                <a:lnTo>
                  <a:pt x="2350862" y="4170363"/>
                </a:lnTo>
                <a:lnTo>
                  <a:pt x="2350181" y="4178981"/>
                </a:lnTo>
                <a:lnTo>
                  <a:pt x="2349273" y="4187372"/>
                </a:lnTo>
                <a:lnTo>
                  <a:pt x="2347685" y="4195763"/>
                </a:lnTo>
                <a:lnTo>
                  <a:pt x="2345869" y="4203927"/>
                </a:lnTo>
                <a:lnTo>
                  <a:pt x="2343600" y="4211865"/>
                </a:lnTo>
                <a:lnTo>
                  <a:pt x="2341104" y="4219802"/>
                </a:lnTo>
                <a:lnTo>
                  <a:pt x="2337927" y="4227286"/>
                </a:lnTo>
                <a:lnTo>
                  <a:pt x="2334523" y="4234997"/>
                </a:lnTo>
                <a:lnTo>
                  <a:pt x="2330892" y="4242027"/>
                </a:lnTo>
                <a:lnTo>
                  <a:pt x="2326807" y="4249284"/>
                </a:lnTo>
                <a:lnTo>
                  <a:pt x="2322268" y="4256088"/>
                </a:lnTo>
                <a:lnTo>
                  <a:pt x="2317729" y="4262891"/>
                </a:lnTo>
                <a:lnTo>
                  <a:pt x="2312737" y="4269014"/>
                </a:lnTo>
                <a:lnTo>
                  <a:pt x="2307290" y="4275364"/>
                </a:lnTo>
                <a:lnTo>
                  <a:pt x="2301844" y="4281034"/>
                </a:lnTo>
                <a:lnTo>
                  <a:pt x="2295716" y="4286930"/>
                </a:lnTo>
                <a:lnTo>
                  <a:pt x="2289816" y="4292147"/>
                </a:lnTo>
                <a:lnTo>
                  <a:pt x="2283235" y="4296909"/>
                </a:lnTo>
                <a:lnTo>
                  <a:pt x="2276653" y="4301898"/>
                </a:lnTo>
                <a:lnTo>
                  <a:pt x="2269618" y="4306207"/>
                </a:lnTo>
                <a:lnTo>
                  <a:pt x="2262810" y="4310289"/>
                </a:lnTo>
                <a:lnTo>
                  <a:pt x="2255321" y="4314145"/>
                </a:lnTo>
                <a:lnTo>
                  <a:pt x="2248059" y="4317320"/>
                </a:lnTo>
                <a:lnTo>
                  <a:pt x="2240117" y="4320268"/>
                </a:lnTo>
                <a:lnTo>
                  <a:pt x="2232174" y="4322989"/>
                </a:lnTo>
                <a:lnTo>
                  <a:pt x="2224458" y="4325484"/>
                </a:lnTo>
                <a:lnTo>
                  <a:pt x="2216061" y="4327298"/>
                </a:lnTo>
                <a:lnTo>
                  <a:pt x="2207891" y="4328886"/>
                </a:lnTo>
                <a:lnTo>
                  <a:pt x="2199268" y="4329793"/>
                </a:lnTo>
                <a:lnTo>
                  <a:pt x="2190644" y="4330473"/>
                </a:lnTo>
                <a:lnTo>
                  <a:pt x="2182020" y="4330700"/>
                </a:lnTo>
                <a:lnTo>
                  <a:pt x="2173397" y="4330473"/>
                </a:lnTo>
                <a:lnTo>
                  <a:pt x="2164773" y="4329793"/>
                </a:lnTo>
                <a:lnTo>
                  <a:pt x="2156377" y="4328886"/>
                </a:lnTo>
                <a:lnTo>
                  <a:pt x="2147980" y="4327298"/>
                </a:lnTo>
                <a:lnTo>
                  <a:pt x="2139583" y="4325484"/>
                </a:lnTo>
                <a:lnTo>
                  <a:pt x="2131867" y="4322989"/>
                </a:lnTo>
                <a:lnTo>
                  <a:pt x="2123924" y="4320268"/>
                </a:lnTo>
                <a:lnTo>
                  <a:pt x="2116209" y="4317320"/>
                </a:lnTo>
                <a:lnTo>
                  <a:pt x="2108720" y="4314145"/>
                </a:lnTo>
                <a:lnTo>
                  <a:pt x="2101231" y="4310289"/>
                </a:lnTo>
                <a:lnTo>
                  <a:pt x="2094423" y="4306207"/>
                </a:lnTo>
                <a:lnTo>
                  <a:pt x="2087388" y="4301898"/>
                </a:lnTo>
                <a:lnTo>
                  <a:pt x="2080806" y="4296909"/>
                </a:lnTo>
                <a:lnTo>
                  <a:pt x="2074225" y="4292147"/>
                </a:lnTo>
                <a:lnTo>
                  <a:pt x="2068325" y="4286930"/>
                </a:lnTo>
                <a:lnTo>
                  <a:pt x="2062197" y="4281034"/>
                </a:lnTo>
                <a:lnTo>
                  <a:pt x="2056751" y="4275364"/>
                </a:lnTo>
                <a:lnTo>
                  <a:pt x="2051531" y="4269014"/>
                </a:lnTo>
                <a:lnTo>
                  <a:pt x="2046312" y="4262891"/>
                </a:lnTo>
                <a:lnTo>
                  <a:pt x="2041773" y="4256088"/>
                </a:lnTo>
                <a:lnTo>
                  <a:pt x="2037461" y="4249284"/>
                </a:lnTo>
                <a:lnTo>
                  <a:pt x="2033149" y="4242027"/>
                </a:lnTo>
                <a:lnTo>
                  <a:pt x="2029518" y="4234997"/>
                </a:lnTo>
                <a:lnTo>
                  <a:pt x="2026114" y="4227286"/>
                </a:lnTo>
                <a:lnTo>
                  <a:pt x="2023164" y="4219802"/>
                </a:lnTo>
                <a:lnTo>
                  <a:pt x="2020441" y="4211865"/>
                </a:lnTo>
                <a:lnTo>
                  <a:pt x="2018172" y="4203927"/>
                </a:lnTo>
                <a:lnTo>
                  <a:pt x="2016356" y="4195763"/>
                </a:lnTo>
                <a:lnTo>
                  <a:pt x="2014768" y="4187372"/>
                </a:lnTo>
                <a:lnTo>
                  <a:pt x="2013633" y="4178981"/>
                </a:lnTo>
                <a:lnTo>
                  <a:pt x="2013179" y="4170363"/>
                </a:lnTo>
                <a:lnTo>
                  <a:pt x="2012952" y="4161518"/>
                </a:lnTo>
                <a:lnTo>
                  <a:pt x="2013179" y="4152900"/>
                </a:lnTo>
                <a:lnTo>
                  <a:pt x="2013633" y="4144282"/>
                </a:lnTo>
                <a:lnTo>
                  <a:pt x="2014768" y="4135891"/>
                </a:lnTo>
                <a:lnTo>
                  <a:pt x="2016356" y="4127500"/>
                </a:lnTo>
                <a:lnTo>
                  <a:pt x="2018172" y="4119336"/>
                </a:lnTo>
                <a:lnTo>
                  <a:pt x="2020441" y="4111399"/>
                </a:lnTo>
                <a:lnTo>
                  <a:pt x="2023164" y="4103461"/>
                </a:lnTo>
                <a:lnTo>
                  <a:pt x="2026114" y="4095977"/>
                </a:lnTo>
                <a:lnTo>
                  <a:pt x="2029518" y="4088266"/>
                </a:lnTo>
                <a:lnTo>
                  <a:pt x="2033149" y="4081009"/>
                </a:lnTo>
                <a:lnTo>
                  <a:pt x="2037461" y="4073979"/>
                </a:lnTo>
                <a:lnTo>
                  <a:pt x="2041773" y="4066949"/>
                </a:lnTo>
                <a:lnTo>
                  <a:pt x="2046312" y="4060599"/>
                </a:lnTo>
                <a:lnTo>
                  <a:pt x="2051531" y="4054022"/>
                </a:lnTo>
                <a:lnTo>
                  <a:pt x="2056751" y="4047899"/>
                </a:lnTo>
                <a:lnTo>
                  <a:pt x="2062197" y="4042002"/>
                </a:lnTo>
                <a:lnTo>
                  <a:pt x="2068325" y="4036559"/>
                </a:lnTo>
                <a:lnTo>
                  <a:pt x="2074225" y="4031343"/>
                </a:lnTo>
                <a:lnTo>
                  <a:pt x="2080806" y="4026127"/>
                </a:lnTo>
                <a:lnTo>
                  <a:pt x="2087388" y="4021365"/>
                </a:lnTo>
                <a:lnTo>
                  <a:pt x="2094423" y="4017056"/>
                </a:lnTo>
                <a:lnTo>
                  <a:pt x="2101231" y="4012974"/>
                </a:lnTo>
                <a:lnTo>
                  <a:pt x="2108720" y="4009345"/>
                </a:lnTo>
                <a:lnTo>
                  <a:pt x="2116209" y="4005943"/>
                </a:lnTo>
                <a:lnTo>
                  <a:pt x="2123924" y="4002995"/>
                </a:lnTo>
                <a:lnTo>
                  <a:pt x="2131867" y="4000047"/>
                </a:lnTo>
                <a:lnTo>
                  <a:pt x="2139583" y="3997779"/>
                </a:lnTo>
                <a:lnTo>
                  <a:pt x="2147980" y="3995965"/>
                </a:lnTo>
                <a:lnTo>
                  <a:pt x="2156377" y="3994604"/>
                </a:lnTo>
                <a:lnTo>
                  <a:pt x="2164773" y="3993470"/>
                </a:lnTo>
                <a:lnTo>
                  <a:pt x="2173397" y="3992790"/>
                </a:lnTo>
                <a:close/>
                <a:moveTo>
                  <a:pt x="507207" y="3352800"/>
                </a:moveTo>
                <a:lnTo>
                  <a:pt x="515831" y="3353027"/>
                </a:lnTo>
                <a:lnTo>
                  <a:pt x="524454" y="3353707"/>
                </a:lnTo>
                <a:lnTo>
                  <a:pt x="532851" y="3354841"/>
                </a:lnTo>
                <a:lnTo>
                  <a:pt x="541248" y="3356202"/>
                </a:lnTo>
                <a:lnTo>
                  <a:pt x="549644" y="3358016"/>
                </a:lnTo>
                <a:lnTo>
                  <a:pt x="557360" y="3360284"/>
                </a:lnTo>
                <a:lnTo>
                  <a:pt x="565303" y="3363232"/>
                </a:lnTo>
                <a:lnTo>
                  <a:pt x="573019" y="3366180"/>
                </a:lnTo>
                <a:lnTo>
                  <a:pt x="580508" y="3369582"/>
                </a:lnTo>
                <a:lnTo>
                  <a:pt x="587770" y="3373211"/>
                </a:lnTo>
                <a:lnTo>
                  <a:pt x="594805" y="3377293"/>
                </a:lnTo>
                <a:lnTo>
                  <a:pt x="601840" y="3381602"/>
                </a:lnTo>
                <a:lnTo>
                  <a:pt x="608421" y="3386364"/>
                </a:lnTo>
                <a:lnTo>
                  <a:pt x="614776" y="3391580"/>
                </a:lnTo>
                <a:lnTo>
                  <a:pt x="620903" y="3396796"/>
                </a:lnTo>
                <a:lnTo>
                  <a:pt x="626803" y="3402239"/>
                </a:lnTo>
                <a:lnTo>
                  <a:pt x="632477" y="3408136"/>
                </a:lnTo>
                <a:lnTo>
                  <a:pt x="637696" y="3414259"/>
                </a:lnTo>
                <a:lnTo>
                  <a:pt x="642916" y="3420836"/>
                </a:lnTo>
                <a:lnTo>
                  <a:pt x="647455" y="3427186"/>
                </a:lnTo>
                <a:lnTo>
                  <a:pt x="651767" y="3434216"/>
                </a:lnTo>
                <a:lnTo>
                  <a:pt x="656078" y="3441246"/>
                </a:lnTo>
                <a:lnTo>
                  <a:pt x="659710" y="3448504"/>
                </a:lnTo>
                <a:lnTo>
                  <a:pt x="663114" y="3456214"/>
                </a:lnTo>
                <a:lnTo>
                  <a:pt x="666064" y="3463698"/>
                </a:lnTo>
                <a:lnTo>
                  <a:pt x="668560" y="3471636"/>
                </a:lnTo>
                <a:lnTo>
                  <a:pt x="671056" y="3479573"/>
                </a:lnTo>
                <a:lnTo>
                  <a:pt x="672872" y="3487738"/>
                </a:lnTo>
                <a:lnTo>
                  <a:pt x="674460" y="3496129"/>
                </a:lnTo>
                <a:lnTo>
                  <a:pt x="675368" y="3504520"/>
                </a:lnTo>
                <a:lnTo>
                  <a:pt x="676049" y="3513138"/>
                </a:lnTo>
                <a:lnTo>
                  <a:pt x="676276" y="3521755"/>
                </a:lnTo>
                <a:lnTo>
                  <a:pt x="676049" y="3530600"/>
                </a:lnTo>
                <a:lnTo>
                  <a:pt x="675368" y="3539218"/>
                </a:lnTo>
                <a:lnTo>
                  <a:pt x="674460" y="3547609"/>
                </a:lnTo>
                <a:lnTo>
                  <a:pt x="672872" y="3556000"/>
                </a:lnTo>
                <a:lnTo>
                  <a:pt x="671056" y="3564164"/>
                </a:lnTo>
                <a:lnTo>
                  <a:pt x="668560" y="3572102"/>
                </a:lnTo>
                <a:lnTo>
                  <a:pt x="666064" y="3580039"/>
                </a:lnTo>
                <a:lnTo>
                  <a:pt x="663114" y="3587523"/>
                </a:lnTo>
                <a:lnTo>
                  <a:pt x="659710" y="3595234"/>
                </a:lnTo>
                <a:lnTo>
                  <a:pt x="656078" y="3602265"/>
                </a:lnTo>
                <a:lnTo>
                  <a:pt x="651767" y="3609522"/>
                </a:lnTo>
                <a:lnTo>
                  <a:pt x="647455" y="3616325"/>
                </a:lnTo>
                <a:lnTo>
                  <a:pt x="642916" y="3623129"/>
                </a:lnTo>
                <a:lnTo>
                  <a:pt x="637696" y="3629252"/>
                </a:lnTo>
                <a:lnTo>
                  <a:pt x="632477" y="3635602"/>
                </a:lnTo>
                <a:lnTo>
                  <a:pt x="626803" y="3641272"/>
                </a:lnTo>
                <a:lnTo>
                  <a:pt x="620903" y="3647168"/>
                </a:lnTo>
                <a:lnTo>
                  <a:pt x="614776" y="3652384"/>
                </a:lnTo>
                <a:lnTo>
                  <a:pt x="608421" y="3657147"/>
                </a:lnTo>
                <a:lnTo>
                  <a:pt x="601840" y="3662136"/>
                </a:lnTo>
                <a:lnTo>
                  <a:pt x="594805" y="3666445"/>
                </a:lnTo>
                <a:lnTo>
                  <a:pt x="587770" y="3670527"/>
                </a:lnTo>
                <a:lnTo>
                  <a:pt x="580508" y="3674382"/>
                </a:lnTo>
                <a:lnTo>
                  <a:pt x="573019" y="3677557"/>
                </a:lnTo>
                <a:lnTo>
                  <a:pt x="565303" y="3680506"/>
                </a:lnTo>
                <a:lnTo>
                  <a:pt x="557360" y="3683227"/>
                </a:lnTo>
                <a:lnTo>
                  <a:pt x="549644" y="3685722"/>
                </a:lnTo>
                <a:lnTo>
                  <a:pt x="541248" y="3687536"/>
                </a:lnTo>
                <a:lnTo>
                  <a:pt x="532851" y="3689124"/>
                </a:lnTo>
                <a:lnTo>
                  <a:pt x="524454" y="3690031"/>
                </a:lnTo>
                <a:lnTo>
                  <a:pt x="515831" y="3690711"/>
                </a:lnTo>
                <a:lnTo>
                  <a:pt x="507207" y="3690938"/>
                </a:lnTo>
                <a:lnTo>
                  <a:pt x="498583" y="3690711"/>
                </a:lnTo>
                <a:lnTo>
                  <a:pt x="489960" y="3690031"/>
                </a:lnTo>
                <a:lnTo>
                  <a:pt x="481563" y="3689124"/>
                </a:lnTo>
                <a:lnTo>
                  <a:pt x="473166" y="3687536"/>
                </a:lnTo>
                <a:lnTo>
                  <a:pt x="464770" y="3685722"/>
                </a:lnTo>
                <a:lnTo>
                  <a:pt x="457054" y="3683227"/>
                </a:lnTo>
                <a:lnTo>
                  <a:pt x="449111" y="3680506"/>
                </a:lnTo>
                <a:lnTo>
                  <a:pt x="441395" y="3677557"/>
                </a:lnTo>
                <a:lnTo>
                  <a:pt x="433906" y="3674382"/>
                </a:lnTo>
                <a:lnTo>
                  <a:pt x="426644" y="3670527"/>
                </a:lnTo>
                <a:lnTo>
                  <a:pt x="419609" y="3666445"/>
                </a:lnTo>
                <a:lnTo>
                  <a:pt x="412801" y="3662136"/>
                </a:lnTo>
                <a:lnTo>
                  <a:pt x="405993" y="3657147"/>
                </a:lnTo>
                <a:lnTo>
                  <a:pt x="399638" y="3652384"/>
                </a:lnTo>
                <a:lnTo>
                  <a:pt x="393511" y="3647168"/>
                </a:lnTo>
                <a:lnTo>
                  <a:pt x="387611" y="3641272"/>
                </a:lnTo>
                <a:lnTo>
                  <a:pt x="381937" y="3635602"/>
                </a:lnTo>
                <a:lnTo>
                  <a:pt x="376718" y="3629252"/>
                </a:lnTo>
                <a:lnTo>
                  <a:pt x="371498" y="3623129"/>
                </a:lnTo>
                <a:lnTo>
                  <a:pt x="366959" y="3616325"/>
                </a:lnTo>
                <a:lnTo>
                  <a:pt x="362647" y="3609522"/>
                </a:lnTo>
                <a:lnTo>
                  <a:pt x="358562" y="3602265"/>
                </a:lnTo>
                <a:lnTo>
                  <a:pt x="354704" y="3595234"/>
                </a:lnTo>
                <a:lnTo>
                  <a:pt x="351300" y="3587523"/>
                </a:lnTo>
                <a:lnTo>
                  <a:pt x="348350" y="3580039"/>
                </a:lnTo>
                <a:lnTo>
                  <a:pt x="345854" y="3572102"/>
                </a:lnTo>
                <a:lnTo>
                  <a:pt x="343358" y="3564164"/>
                </a:lnTo>
                <a:lnTo>
                  <a:pt x="341542" y="3556000"/>
                </a:lnTo>
                <a:lnTo>
                  <a:pt x="339954" y="3547609"/>
                </a:lnTo>
                <a:lnTo>
                  <a:pt x="338819" y="3539218"/>
                </a:lnTo>
                <a:lnTo>
                  <a:pt x="338365" y="3530600"/>
                </a:lnTo>
                <a:lnTo>
                  <a:pt x="338138" y="3521755"/>
                </a:lnTo>
                <a:lnTo>
                  <a:pt x="338365" y="3513138"/>
                </a:lnTo>
                <a:lnTo>
                  <a:pt x="338819" y="3504520"/>
                </a:lnTo>
                <a:lnTo>
                  <a:pt x="339954" y="3496129"/>
                </a:lnTo>
                <a:lnTo>
                  <a:pt x="341542" y="3487738"/>
                </a:lnTo>
                <a:lnTo>
                  <a:pt x="343358" y="3479573"/>
                </a:lnTo>
                <a:lnTo>
                  <a:pt x="345854" y="3471636"/>
                </a:lnTo>
                <a:lnTo>
                  <a:pt x="348350" y="3463698"/>
                </a:lnTo>
                <a:lnTo>
                  <a:pt x="351300" y="3456214"/>
                </a:lnTo>
                <a:lnTo>
                  <a:pt x="354704" y="3448504"/>
                </a:lnTo>
                <a:lnTo>
                  <a:pt x="358562" y="3441246"/>
                </a:lnTo>
                <a:lnTo>
                  <a:pt x="362647" y="3434216"/>
                </a:lnTo>
                <a:lnTo>
                  <a:pt x="366959" y="3427186"/>
                </a:lnTo>
                <a:lnTo>
                  <a:pt x="371498" y="3420836"/>
                </a:lnTo>
                <a:lnTo>
                  <a:pt x="376718" y="3414259"/>
                </a:lnTo>
                <a:lnTo>
                  <a:pt x="381937" y="3408136"/>
                </a:lnTo>
                <a:lnTo>
                  <a:pt x="387611" y="3402239"/>
                </a:lnTo>
                <a:lnTo>
                  <a:pt x="393511" y="3396796"/>
                </a:lnTo>
                <a:lnTo>
                  <a:pt x="399638" y="3391580"/>
                </a:lnTo>
                <a:lnTo>
                  <a:pt x="405993" y="3386364"/>
                </a:lnTo>
                <a:lnTo>
                  <a:pt x="412801" y="3381602"/>
                </a:lnTo>
                <a:lnTo>
                  <a:pt x="419609" y="3377293"/>
                </a:lnTo>
                <a:lnTo>
                  <a:pt x="426644" y="3373211"/>
                </a:lnTo>
                <a:lnTo>
                  <a:pt x="433906" y="3369582"/>
                </a:lnTo>
                <a:lnTo>
                  <a:pt x="441395" y="3366180"/>
                </a:lnTo>
                <a:lnTo>
                  <a:pt x="449111" y="3363232"/>
                </a:lnTo>
                <a:lnTo>
                  <a:pt x="457054" y="3360284"/>
                </a:lnTo>
                <a:lnTo>
                  <a:pt x="464770" y="3358016"/>
                </a:lnTo>
                <a:lnTo>
                  <a:pt x="473166" y="3356202"/>
                </a:lnTo>
                <a:lnTo>
                  <a:pt x="481563" y="3354841"/>
                </a:lnTo>
                <a:lnTo>
                  <a:pt x="489960" y="3353707"/>
                </a:lnTo>
                <a:lnTo>
                  <a:pt x="498583" y="3353027"/>
                </a:lnTo>
                <a:close/>
                <a:moveTo>
                  <a:pt x="1843882" y="2865438"/>
                </a:moveTo>
                <a:lnTo>
                  <a:pt x="1852721" y="2865665"/>
                </a:lnTo>
                <a:lnTo>
                  <a:pt x="1861107" y="2866345"/>
                </a:lnTo>
                <a:lnTo>
                  <a:pt x="1869492" y="2867252"/>
                </a:lnTo>
                <a:lnTo>
                  <a:pt x="1877651" y="2868840"/>
                </a:lnTo>
                <a:lnTo>
                  <a:pt x="1886036" y="2870654"/>
                </a:lnTo>
                <a:lnTo>
                  <a:pt x="1894195" y="2872922"/>
                </a:lnTo>
                <a:lnTo>
                  <a:pt x="1901901" y="2875643"/>
                </a:lnTo>
                <a:lnTo>
                  <a:pt x="1909606" y="2878591"/>
                </a:lnTo>
                <a:lnTo>
                  <a:pt x="1917085" y="2881993"/>
                </a:lnTo>
                <a:lnTo>
                  <a:pt x="1924337" y="2885622"/>
                </a:lnTo>
                <a:lnTo>
                  <a:pt x="1931590" y="2889931"/>
                </a:lnTo>
                <a:lnTo>
                  <a:pt x="1938389" y="2894240"/>
                </a:lnTo>
                <a:lnTo>
                  <a:pt x="1944961" y="2898775"/>
                </a:lnTo>
                <a:lnTo>
                  <a:pt x="1951307" y="2903991"/>
                </a:lnTo>
                <a:lnTo>
                  <a:pt x="1957652" y="2909207"/>
                </a:lnTo>
                <a:lnTo>
                  <a:pt x="1963318" y="2915104"/>
                </a:lnTo>
                <a:lnTo>
                  <a:pt x="1968757" y="2920773"/>
                </a:lnTo>
                <a:lnTo>
                  <a:pt x="1974197" y="2926897"/>
                </a:lnTo>
                <a:lnTo>
                  <a:pt x="1979183" y="2933247"/>
                </a:lnTo>
                <a:lnTo>
                  <a:pt x="1983942" y="2939823"/>
                </a:lnTo>
                <a:lnTo>
                  <a:pt x="1988475" y="2946854"/>
                </a:lnTo>
                <a:lnTo>
                  <a:pt x="1992327" y="2953657"/>
                </a:lnTo>
                <a:lnTo>
                  <a:pt x="1995953" y="2961141"/>
                </a:lnTo>
                <a:lnTo>
                  <a:pt x="1999580" y="2968625"/>
                </a:lnTo>
                <a:lnTo>
                  <a:pt x="2002526" y="2976336"/>
                </a:lnTo>
                <a:lnTo>
                  <a:pt x="2005245" y="2984273"/>
                </a:lnTo>
                <a:lnTo>
                  <a:pt x="2007512" y="2992211"/>
                </a:lnTo>
                <a:lnTo>
                  <a:pt x="2009325" y="3000375"/>
                </a:lnTo>
                <a:lnTo>
                  <a:pt x="2010911" y="3008766"/>
                </a:lnTo>
                <a:lnTo>
                  <a:pt x="2012044" y="3017157"/>
                </a:lnTo>
                <a:lnTo>
                  <a:pt x="2012724" y="3025775"/>
                </a:lnTo>
                <a:lnTo>
                  <a:pt x="2012951" y="3034393"/>
                </a:lnTo>
                <a:lnTo>
                  <a:pt x="2012724" y="3043011"/>
                </a:lnTo>
                <a:lnTo>
                  <a:pt x="2012044" y="3051855"/>
                </a:lnTo>
                <a:lnTo>
                  <a:pt x="2010911" y="3060020"/>
                </a:lnTo>
                <a:lnTo>
                  <a:pt x="2009325" y="3068411"/>
                </a:lnTo>
                <a:lnTo>
                  <a:pt x="2007512" y="3076802"/>
                </a:lnTo>
                <a:lnTo>
                  <a:pt x="2005245" y="3084739"/>
                </a:lnTo>
                <a:lnTo>
                  <a:pt x="2002526" y="3092677"/>
                </a:lnTo>
                <a:lnTo>
                  <a:pt x="1999580" y="3100161"/>
                </a:lnTo>
                <a:lnTo>
                  <a:pt x="1995953" y="3107645"/>
                </a:lnTo>
                <a:lnTo>
                  <a:pt x="1992327" y="3114902"/>
                </a:lnTo>
                <a:lnTo>
                  <a:pt x="1988475" y="3122159"/>
                </a:lnTo>
                <a:lnTo>
                  <a:pt x="1983942" y="3128736"/>
                </a:lnTo>
                <a:lnTo>
                  <a:pt x="1979183" y="3135539"/>
                </a:lnTo>
                <a:lnTo>
                  <a:pt x="1974197" y="3141889"/>
                </a:lnTo>
                <a:lnTo>
                  <a:pt x="1968757" y="3148012"/>
                </a:lnTo>
                <a:lnTo>
                  <a:pt x="1963318" y="3153909"/>
                </a:lnTo>
                <a:lnTo>
                  <a:pt x="1957652" y="3159579"/>
                </a:lnTo>
                <a:lnTo>
                  <a:pt x="1951307" y="3164795"/>
                </a:lnTo>
                <a:lnTo>
                  <a:pt x="1944961" y="3170011"/>
                </a:lnTo>
                <a:lnTo>
                  <a:pt x="1938389" y="3174546"/>
                </a:lnTo>
                <a:lnTo>
                  <a:pt x="1931590" y="3178855"/>
                </a:lnTo>
                <a:lnTo>
                  <a:pt x="1924337" y="3183164"/>
                </a:lnTo>
                <a:lnTo>
                  <a:pt x="1917085" y="3186793"/>
                </a:lnTo>
                <a:lnTo>
                  <a:pt x="1909606" y="3190195"/>
                </a:lnTo>
                <a:lnTo>
                  <a:pt x="1901901" y="3193143"/>
                </a:lnTo>
                <a:lnTo>
                  <a:pt x="1894195" y="3195864"/>
                </a:lnTo>
                <a:lnTo>
                  <a:pt x="1886036" y="3198132"/>
                </a:lnTo>
                <a:lnTo>
                  <a:pt x="1877651" y="3200173"/>
                </a:lnTo>
                <a:lnTo>
                  <a:pt x="1869492" y="3201534"/>
                </a:lnTo>
                <a:lnTo>
                  <a:pt x="1861107" y="3202668"/>
                </a:lnTo>
                <a:lnTo>
                  <a:pt x="1852721" y="3203348"/>
                </a:lnTo>
                <a:lnTo>
                  <a:pt x="1843882" y="3203575"/>
                </a:lnTo>
                <a:lnTo>
                  <a:pt x="1835044" y="3203348"/>
                </a:lnTo>
                <a:lnTo>
                  <a:pt x="1826658" y="3202668"/>
                </a:lnTo>
                <a:lnTo>
                  <a:pt x="1818046" y="3201534"/>
                </a:lnTo>
                <a:lnTo>
                  <a:pt x="1809661" y="3200173"/>
                </a:lnTo>
                <a:lnTo>
                  <a:pt x="1801729" y="3198132"/>
                </a:lnTo>
                <a:lnTo>
                  <a:pt x="1793570" y="3195864"/>
                </a:lnTo>
                <a:lnTo>
                  <a:pt x="1785638" y="3193143"/>
                </a:lnTo>
                <a:lnTo>
                  <a:pt x="1778159" y="3190195"/>
                </a:lnTo>
                <a:lnTo>
                  <a:pt x="1770453" y="3186793"/>
                </a:lnTo>
                <a:lnTo>
                  <a:pt x="1763428" y="3183164"/>
                </a:lnTo>
                <a:lnTo>
                  <a:pt x="1756175" y="3178855"/>
                </a:lnTo>
                <a:lnTo>
                  <a:pt x="1749376" y="3174546"/>
                </a:lnTo>
                <a:lnTo>
                  <a:pt x="1742577" y="3170011"/>
                </a:lnTo>
                <a:lnTo>
                  <a:pt x="1736458" y="3164795"/>
                </a:lnTo>
                <a:lnTo>
                  <a:pt x="1730113" y="3159579"/>
                </a:lnTo>
                <a:lnTo>
                  <a:pt x="1724447" y="3153909"/>
                </a:lnTo>
                <a:lnTo>
                  <a:pt x="1718554" y="3148012"/>
                </a:lnTo>
                <a:lnTo>
                  <a:pt x="1713342" y="3141889"/>
                </a:lnTo>
                <a:lnTo>
                  <a:pt x="1708582" y="3135539"/>
                </a:lnTo>
                <a:lnTo>
                  <a:pt x="1703596" y="3128736"/>
                </a:lnTo>
                <a:lnTo>
                  <a:pt x="1699290" y="3122159"/>
                </a:lnTo>
                <a:lnTo>
                  <a:pt x="1695211" y="3114902"/>
                </a:lnTo>
                <a:lnTo>
                  <a:pt x="1691358" y="3107645"/>
                </a:lnTo>
                <a:lnTo>
                  <a:pt x="1688185" y="3100161"/>
                </a:lnTo>
                <a:lnTo>
                  <a:pt x="1685012" y="3092677"/>
                </a:lnTo>
                <a:lnTo>
                  <a:pt x="1682520" y="3084739"/>
                </a:lnTo>
                <a:lnTo>
                  <a:pt x="1680027" y="3076802"/>
                </a:lnTo>
                <a:lnTo>
                  <a:pt x="1678214" y="3068411"/>
                </a:lnTo>
                <a:lnTo>
                  <a:pt x="1676627" y="3060020"/>
                </a:lnTo>
                <a:lnTo>
                  <a:pt x="1675721" y="3051855"/>
                </a:lnTo>
                <a:lnTo>
                  <a:pt x="1675041" y="3043011"/>
                </a:lnTo>
                <a:lnTo>
                  <a:pt x="1674814" y="3034393"/>
                </a:lnTo>
                <a:lnTo>
                  <a:pt x="1675041" y="3025775"/>
                </a:lnTo>
                <a:lnTo>
                  <a:pt x="1675721" y="3017157"/>
                </a:lnTo>
                <a:lnTo>
                  <a:pt x="1676627" y="3008766"/>
                </a:lnTo>
                <a:lnTo>
                  <a:pt x="1678214" y="3000375"/>
                </a:lnTo>
                <a:lnTo>
                  <a:pt x="1680027" y="2992211"/>
                </a:lnTo>
                <a:lnTo>
                  <a:pt x="1682520" y="2984273"/>
                </a:lnTo>
                <a:lnTo>
                  <a:pt x="1685012" y="2976336"/>
                </a:lnTo>
                <a:lnTo>
                  <a:pt x="1688185" y="2968625"/>
                </a:lnTo>
                <a:lnTo>
                  <a:pt x="1691358" y="2961141"/>
                </a:lnTo>
                <a:lnTo>
                  <a:pt x="1695211" y="2953657"/>
                </a:lnTo>
                <a:lnTo>
                  <a:pt x="1699290" y="2946854"/>
                </a:lnTo>
                <a:lnTo>
                  <a:pt x="1703596" y="2939823"/>
                </a:lnTo>
                <a:lnTo>
                  <a:pt x="1708582" y="2933247"/>
                </a:lnTo>
                <a:lnTo>
                  <a:pt x="1713342" y="2926897"/>
                </a:lnTo>
                <a:lnTo>
                  <a:pt x="1718554" y="2920773"/>
                </a:lnTo>
                <a:lnTo>
                  <a:pt x="1724447" y="2915104"/>
                </a:lnTo>
                <a:lnTo>
                  <a:pt x="1730113" y="2909207"/>
                </a:lnTo>
                <a:lnTo>
                  <a:pt x="1736458" y="2903991"/>
                </a:lnTo>
                <a:lnTo>
                  <a:pt x="1742577" y="2898775"/>
                </a:lnTo>
                <a:lnTo>
                  <a:pt x="1749376" y="2894240"/>
                </a:lnTo>
                <a:lnTo>
                  <a:pt x="1756175" y="2889931"/>
                </a:lnTo>
                <a:lnTo>
                  <a:pt x="1763428" y="2885622"/>
                </a:lnTo>
                <a:lnTo>
                  <a:pt x="1770453" y="2881993"/>
                </a:lnTo>
                <a:lnTo>
                  <a:pt x="1778159" y="2878591"/>
                </a:lnTo>
                <a:lnTo>
                  <a:pt x="1785638" y="2875643"/>
                </a:lnTo>
                <a:lnTo>
                  <a:pt x="1793570" y="2872922"/>
                </a:lnTo>
                <a:lnTo>
                  <a:pt x="1801729" y="2870654"/>
                </a:lnTo>
                <a:lnTo>
                  <a:pt x="1809661" y="2868840"/>
                </a:lnTo>
                <a:lnTo>
                  <a:pt x="1818046" y="2867252"/>
                </a:lnTo>
                <a:lnTo>
                  <a:pt x="1826658" y="2866345"/>
                </a:lnTo>
                <a:lnTo>
                  <a:pt x="1835044" y="2865665"/>
                </a:lnTo>
                <a:close/>
                <a:moveTo>
                  <a:pt x="4690270" y="2668588"/>
                </a:moveTo>
                <a:lnTo>
                  <a:pt x="4706389" y="2669041"/>
                </a:lnTo>
                <a:lnTo>
                  <a:pt x="4722055" y="2670174"/>
                </a:lnTo>
                <a:lnTo>
                  <a:pt x="4737493" y="2671987"/>
                </a:lnTo>
                <a:lnTo>
                  <a:pt x="4752704" y="2674707"/>
                </a:lnTo>
                <a:lnTo>
                  <a:pt x="4767688" y="2678332"/>
                </a:lnTo>
                <a:lnTo>
                  <a:pt x="4782446" y="2682412"/>
                </a:lnTo>
                <a:lnTo>
                  <a:pt x="4796976" y="2687397"/>
                </a:lnTo>
                <a:lnTo>
                  <a:pt x="4811052" y="2693063"/>
                </a:lnTo>
                <a:lnTo>
                  <a:pt x="4824901" y="2698955"/>
                </a:lnTo>
                <a:lnTo>
                  <a:pt x="4838296" y="2705980"/>
                </a:lnTo>
                <a:lnTo>
                  <a:pt x="4851237" y="2713459"/>
                </a:lnTo>
                <a:lnTo>
                  <a:pt x="4863951" y="2721390"/>
                </a:lnTo>
                <a:lnTo>
                  <a:pt x="4875984" y="2730002"/>
                </a:lnTo>
                <a:lnTo>
                  <a:pt x="4887563" y="2739293"/>
                </a:lnTo>
                <a:lnTo>
                  <a:pt x="4898915" y="2749038"/>
                </a:lnTo>
                <a:lnTo>
                  <a:pt x="4909585" y="2759462"/>
                </a:lnTo>
                <a:lnTo>
                  <a:pt x="4920029" y="2769887"/>
                </a:lnTo>
                <a:lnTo>
                  <a:pt x="4929792" y="2781218"/>
                </a:lnTo>
                <a:lnTo>
                  <a:pt x="4938873" y="2793002"/>
                </a:lnTo>
                <a:lnTo>
                  <a:pt x="4947727" y="2805013"/>
                </a:lnTo>
                <a:lnTo>
                  <a:pt x="4955900" y="2817704"/>
                </a:lnTo>
                <a:lnTo>
                  <a:pt x="4963166" y="2830621"/>
                </a:lnTo>
                <a:lnTo>
                  <a:pt x="4970204" y="2843992"/>
                </a:lnTo>
                <a:lnTo>
                  <a:pt x="4976107" y="2857815"/>
                </a:lnTo>
                <a:lnTo>
                  <a:pt x="4981782" y="2871866"/>
                </a:lnTo>
                <a:lnTo>
                  <a:pt x="4986777" y="2886143"/>
                </a:lnTo>
                <a:lnTo>
                  <a:pt x="4990864" y="2900873"/>
                </a:lnTo>
                <a:lnTo>
                  <a:pt x="4994496" y="2915830"/>
                </a:lnTo>
                <a:lnTo>
                  <a:pt x="4997221" y="2931013"/>
                </a:lnTo>
                <a:lnTo>
                  <a:pt x="4999037" y="2946424"/>
                </a:lnTo>
                <a:lnTo>
                  <a:pt x="5000172" y="2962060"/>
                </a:lnTo>
                <a:lnTo>
                  <a:pt x="5000626" y="2978377"/>
                </a:lnTo>
                <a:lnTo>
                  <a:pt x="5000172" y="2994240"/>
                </a:lnTo>
                <a:lnTo>
                  <a:pt x="4999037" y="3009877"/>
                </a:lnTo>
                <a:lnTo>
                  <a:pt x="4997221" y="3025287"/>
                </a:lnTo>
                <a:lnTo>
                  <a:pt x="4994496" y="3040471"/>
                </a:lnTo>
                <a:lnTo>
                  <a:pt x="4990864" y="3055428"/>
                </a:lnTo>
                <a:lnTo>
                  <a:pt x="4986777" y="3070158"/>
                </a:lnTo>
                <a:lnTo>
                  <a:pt x="4981782" y="3084435"/>
                </a:lnTo>
                <a:lnTo>
                  <a:pt x="4976107" y="3098485"/>
                </a:lnTo>
                <a:lnTo>
                  <a:pt x="4970204" y="3112309"/>
                </a:lnTo>
                <a:lnTo>
                  <a:pt x="4963166" y="3125680"/>
                </a:lnTo>
                <a:lnTo>
                  <a:pt x="4955900" y="3138597"/>
                </a:lnTo>
                <a:lnTo>
                  <a:pt x="4947727" y="3151288"/>
                </a:lnTo>
                <a:lnTo>
                  <a:pt x="4938873" y="3163299"/>
                </a:lnTo>
                <a:lnTo>
                  <a:pt x="4929792" y="3175083"/>
                </a:lnTo>
                <a:lnTo>
                  <a:pt x="4920029" y="3186414"/>
                </a:lnTo>
                <a:lnTo>
                  <a:pt x="4909585" y="3196838"/>
                </a:lnTo>
                <a:lnTo>
                  <a:pt x="4898915" y="3207263"/>
                </a:lnTo>
                <a:lnTo>
                  <a:pt x="4887563" y="3217008"/>
                </a:lnTo>
                <a:lnTo>
                  <a:pt x="4875984" y="3226299"/>
                </a:lnTo>
                <a:lnTo>
                  <a:pt x="4863951" y="3234910"/>
                </a:lnTo>
                <a:lnTo>
                  <a:pt x="4851237" y="3242842"/>
                </a:lnTo>
                <a:lnTo>
                  <a:pt x="4838296" y="3250321"/>
                </a:lnTo>
                <a:lnTo>
                  <a:pt x="4824901" y="3257119"/>
                </a:lnTo>
                <a:lnTo>
                  <a:pt x="4811052" y="3263238"/>
                </a:lnTo>
                <a:lnTo>
                  <a:pt x="4796976" y="3268903"/>
                </a:lnTo>
                <a:lnTo>
                  <a:pt x="4782446" y="3273889"/>
                </a:lnTo>
                <a:lnTo>
                  <a:pt x="4767688" y="3277968"/>
                </a:lnTo>
                <a:lnTo>
                  <a:pt x="4752704" y="3281594"/>
                </a:lnTo>
                <a:lnTo>
                  <a:pt x="4737493" y="3284314"/>
                </a:lnTo>
                <a:lnTo>
                  <a:pt x="4722055" y="3286127"/>
                </a:lnTo>
                <a:lnTo>
                  <a:pt x="4706389" y="3287260"/>
                </a:lnTo>
                <a:lnTo>
                  <a:pt x="4690270" y="3287713"/>
                </a:lnTo>
                <a:lnTo>
                  <a:pt x="4674150" y="3287260"/>
                </a:lnTo>
                <a:lnTo>
                  <a:pt x="4658485" y="3286127"/>
                </a:lnTo>
                <a:lnTo>
                  <a:pt x="4643047" y="3284314"/>
                </a:lnTo>
                <a:lnTo>
                  <a:pt x="4627835" y="3281594"/>
                </a:lnTo>
                <a:lnTo>
                  <a:pt x="4616235" y="3278787"/>
                </a:lnTo>
                <a:lnTo>
                  <a:pt x="3014513" y="4879111"/>
                </a:lnTo>
                <a:lnTo>
                  <a:pt x="3019090" y="4881757"/>
                </a:lnTo>
                <a:lnTo>
                  <a:pt x="3031799" y="4889689"/>
                </a:lnTo>
                <a:lnTo>
                  <a:pt x="3043828" y="4898300"/>
                </a:lnTo>
                <a:lnTo>
                  <a:pt x="3055629" y="4907592"/>
                </a:lnTo>
                <a:lnTo>
                  <a:pt x="3066977" y="4917336"/>
                </a:lnTo>
                <a:lnTo>
                  <a:pt x="3077870" y="4927534"/>
                </a:lnTo>
                <a:lnTo>
                  <a:pt x="3088083" y="4938412"/>
                </a:lnTo>
                <a:lnTo>
                  <a:pt x="3097615" y="4949743"/>
                </a:lnTo>
                <a:lnTo>
                  <a:pt x="3106920" y="4961301"/>
                </a:lnTo>
                <a:lnTo>
                  <a:pt x="3115771" y="4973311"/>
                </a:lnTo>
                <a:lnTo>
                  <a:pt x="3123714" y="4985776"/>
                </a:lnTo>
                <a:lnTo>
                  <a:pt x="3131204" y="4998920"/>
                </a:lnTo>
                <a:lnTo>
                  <a:pt x="3132416" y="5001301"/>
                </a:lnTo>
                <a:lnTo>
                  <a:pt x="4597174" y="3537630"/>
                </a:lnTo>
                <a:lnTo>
                  <a:pt x="4603978" y="3531280"/>
                </a:lnTo>
                <a:lnTo>
                  <a:pt x="4610782" y="3525157"/>
                </a:lnTo>
                <a:lnTo>
                  <a:pt x="4618039" y="3519714"/>
                </a:lnTo>
                <a:lnTo>
                  <a:pt x="4625069" y="3514498"/>
                </a:lnTo>
                <a:lnTo>
                  <a:pt x="4632780" y="3509736"/>
                </a:lnTo>
                <a:lnTo>
                  <a:pt x="4640491" y="3505427"/>
                </a:lnTo>
                <a:lnTo>
                  <a:pt x="4648201" y="3501344"/>
                </a:lnTo>
                <a:lnTo>
                  <a:pt x="4656139" y="3497716"/>
                </a:lnTo>
                <a:lnTo>
                  <a:pt x="4664076" y="3494541"/>
                </a:lnTo>
                <a:lnTo>
                  <a:pt x="4672241" y="3491819"/>
                </a:lnTo>
                <a:lnTo>
                  <a:pt x="4680405" y="3489325"/>
                </a:lnTo>
                <a:lnTo>
                  <a:pt x="4688569" y="3487284"/>
                </a:lnTo>
                <a:lnTo>
                  <a:pt x="4696960" y="3485696"/>
                </a:lnTo>
                <a:lnTo>
                  <a:pt x="4705351" y="3484336"/>
                </a:lnTo>
                <a:lnTo>
                  <a:pt x="4713742" y="3483655"/>
                </a:lnTo>
                <a:lnTo>
                  <a:pt x="4722133" y="3483202"/>
                </a:lnTo>
                <a:lnTo>
                  <a:pt x="4730298" y="3482975"/>
                </a:lnTo>
                <a:lnTo>
                  <a:pt x="4738689" y="3483428"/>
                </a:lnTo>
                <a:lnTo>
                  <a:pt x="4747080" y="3484109"/>
                </a:lnTo>
                <a:lnTo>
                  <a:pt x="4755244" y="3485243"/>
                </a:lnTo>
                <a:lnTo>
                  <a:pt x="4763408" y="3486830"/>
                </a:lnTo>
                <a:lnTo>
                  <a:pt x="4771573" y="3488871"/>
                </a:lnTo>
                <a:lnTo>
                  <a:pt x="4779510" y="3491139"/>
                </a:lnTo>
                <a:lnTo>
                  <a:pt x="4787448" y="3493861"/>
                </a:lnTo>
                <a:lnTo>
                  <a:pt x="4794932" y="3497036"/>
                </a:lnTo>
                <a:lnTo>
                  <a:pt x="4802642" y="3500437"/>
                </a:lnTo>
                <a:lnTo>
                  <a:pt x="4809899" y="3504519"/>
                </a:lnTo>
                <a:lnTo>
                  <a:pt x="4817157" y="3508828"/>
                </a:lnTo>
                <a:lnTo>
                  <a:pt x="4824187" y="3513591"/>
                </a:lnTo>
                <a:lnTo>
                  <a:pt x="4830991" y="3518807"/>
                </a:lnTo>
                <a:lnTo>
                  <a:pt x="4837567" y="3524250"/>
                </a:lnTo>
                <a:lnTo>
                  <a:pt x="4843691" y="3530373"/>
                </a:lnTo>
                <a:lnTo>
                  <a:pt x="4849814" y="3536496"/>
                </a:lnTo>
                <a:lnTo>
                  <a:pt x="4855257" y="3543073"/>
                </a:lnTo>
                <a:lnTo>
                  <a:pt x="4860473" y="3549877"/>
                </a:lnTo>
                <a:lnTo>
                  <a:pt x="4865235" y="3556680"/>
                </a:lnTo>
                <a:lnTo>
                  <a:pt x="4869544" y="3564164"/>
                </a:lnTo>
                <a:lnTo>
                  <a:pt x="4873399" y="3571648"/>
                </a:lnTo>
                <a:lnTo>
                  <a:pt x="4877255" y="3578905"/>
                </a:lnTo>
                <a:lnTo>
                  <a:pt x="4880203" y="3586843"/>
                </a:lnTo>
                <a:lnTo>
                  <a:pt x="4882924" y="3594553"/>
                </a:lnTo>
                <a:lnTo>
                  <a:pt x="4885192" y="3602491"/>
                </a:lnTo>
                <a:lnTo>
                  <a:pt x="4887233" y="3610428"/>
                </a:lnTo>
                <a:lnTo>
                  <a:pt x="4888594" y="3618819"/>
                </a:lnTo>
                <a:lnTo>
                  <a:pt x="4889955" y="3626984"/>
                </a:lnTo>
                <a:lnTo>
                  <a:pt x="4890862" y="3635148"/>
                </a:lnTo>
                <a:lnTo>
                  <a:pt x="4891089" y="3643539"/>
                </a:lnTo>
                <a:lnTo>
                  <a:pt x="4891089" y="3651930"/>
                </a:lnTo>
                <a:lnTo>
                  <a:pt x="4890635" y="3660321"/>
                </a:lnTo>
                <a:lnTo>
                  <a:pt x="4889728" y="3668712"/>
                </a:lnTo>
                <a:lnTo>
                  <a:pt x="4888367" y="3676877"/>
                </a:lnTo>
                <a:lnTo>
                  <a:pt x="4886780" y="3685268"/>
                </a:lnTo>
                <a:lnTo>
                  <a:pt x="4884739" y="3693432"/>
                </a:lnTo>
                <a:lnTo>
                  <a:pt x="4882471" y="3701823"/>
                </a:lnTo>
                <a:lnTo>
                  <a:pt x="4879523" y="3709987"/>
                </a:lnTo>
                <a:lnTo>
                  <a:pt x="4876348" y="3717925"/>
                </a:lnTo>
                <a:lnTo>
                  <a:pt x="4872719" y="3725862"/>
                </a:lnTo>
                <a:lnTo>
                  <a:pt x="4868637" y="3733573"/>
                </a:lnTo>
                <a:lnTo>
                  <a:pt x="4864328" y="3741284"/>
                </a:lnTo>
                <a:lnTo>
                  <a:pt x="4859566" y="3748541"/>
                </a:lnTo>
                <a:lnTo>
                  <a:pt x="4854349" y="3756025"/>
                </a:lnTo>
                <a:lnTo>
                  <a:pt x="4848680" y="3762828"/>
                </a:lnTo>
                <a:lnTo>
                  <a:pt x="4842783" y="3769859"/>
                </a:lnTo>
                <a:lnTo>
                  <a:pt x="4836660" y="3776436"/>
                </a:lnTo>
                <a:lnTo>
                  <a:pt x="4410825" y="4201910"/>
                </a:lnTo>
                <a:lnTo>
                  <a:pt x="4416518" y="4203464"/>
                </a:lnTo>
                <a:lnTo>
                  <a:pt x="4431011" y="4208449"/>
                </a:lnTo>
                <a:lnTo>
                  <a:pt x="4445051" y="4213888"/>
                </a:lnTo>
                <a:lnTo>
                  <a:pt x="4458638" y="4220233"/>
                </a:lnTo>
                <a:lnTo>
                  <a:pt x="4471999" y="4227032"/>
                </a:lnTo>
                <a:lnTo>
                  <a:pt x="4484907" y="4234510"/>
                </a:lnTo>
                <a:lnTo>
                  <a:pt x="4497588" y="4242442"/>
                </a:lnTo>
                <a:lnTo>
                  <a:pt x="4509817" y="4251054"/>
                </a:lnTo>
                <a:lnTo>
                  <a:pt x="4521366" y="4260345"/>
                </a:lnTo>
                <a:lnTo>
                  <a:pt x="4532462" y="4269863"/>
                </a:lnTo>
                <a:lnTo>
                  <a:pt x="4543332" y="4280288"/>
                </a:lnTo>
                <a:lnTo>
                  <a:pt x="4553523" y="4291165"/>
                </a:lnTo>
                <a:lnTo>
                  <a:pt x="4563260" y="4302270"/>
                </a:lnTo>
                <a:lnTo>
                  <a:pt x="4572318" y="4314054"/>
                </a:lnTo>
                <a:lnTo>
                  <a:pt x="4581150" y="4326065"/>
                </a:lnTo>
                <a:lnTo>
                  <a:pt x="4589302" y="4338529"/>
                </a:lnTo>
                <a:lnTo>
                  <a:pt x="4596549" y="4351673"/>
                </a:lnTo>
                <a:lnTo>
                  <a:pt x="4603569" y="4364817"/>
                </a:lnTo>
                <a:lnTo>
                  <a:pt x="4609683" y="4378641"/>
                </a:lnTo>
                <a:lnTo>
                  <a:pt x="4615345" y="4392691"/>
                </a:lnTo>
                <a:lnTo>
                  <a:pt x="4620100" y="4406968"/>
                </a:lnTo>
                <a:lnTo>
                  <a:pt x="4624176" y="4421698"/>
                </a:lnTo>
                <a:lnTo>
                  <a:pt x="4627799" y="4436655"/>
                </a:lnTo>
                <a:lnTo>
                  <a:pt x="4630517" y="4452065"/>
                </a:lnTo>
                <a:lnTo>
                  <a:pt x="4632329" y="4467702"/>
                </a:lnTo>
                <a:lnTo>
                  <a:pt x="4633687" y="4483339"/>
                </a:lnTo>
                <a:lnTo>
                  <a:pt x="4633914" y="4499202"/>
                </a:lnTo>
                <a:lnTo>
                  <a:pt x="4633687" y="4515066"/>
                </a:lnTo>
                <a:lnTo>
                  <a:pt x="4632329" y="4530702"/>
                </a:lnTo>
                <a:lnTo>
                  <a:pt x="4630517" y="4546112"/>
                </a:lnTo>
                <a:lnTo>
                  <a:pt x="4627799" y="4561749"/>
                </a:lnTo>
                <a:lnTo>
                  <a:pt x="4624176" y="4576706"/>
                </a:lnTo>
                <a:lnTo>
                  <a:pt x="4620100" y="4591210"/>
                </a:lnTo>
                <a:lnTo>
                  <a:pt x="4615345" y="4605713"/>
                </a:lnTo>
                <a:lnTo>
                  <a:pt x="4609683" y="4619764"/>
                </a:lnTo>
                <a:lnTo>
                  <a:pt x="4603569" y="4633361"/>
                </a:lnTo>
                <a:lnTo>
                  <a:pt x="4596549" y="4646732"/>
                </a:lnTo>
                <a:lnTo>
                  <a:pt x="4589302" y="4659649"/>
                </a:lnTo>
                <a:lnTo>
                  <a:pt x="4581150" y="4672340"/>
                </a:lnTo>
                <a:lnTo>
                  <a:pt x="4572318" y="4684350"/>
                </a:lnTo>
                <a:lnTo>
                  <a:pt x="4563260" y="4695908"/>
                </a:lnTo>
                <a:lnTo>
                  <a:pt x="4553523" y="4707239"/>
                </a:lnTo>
                <a:lnTo>
                  <a:pt x="4543332" y="4718117"/>
                </a:lnTo>
                <a:lnTo>
                  <a:pt x="4532462" y="4728315"/>
                </a:lnTo>
                <a:lnTo>
                  <a:pt x="4521366" y="4738059"/>
                </a:lnTo>
                <a:lnTo>
                  <a:pt x="4509817" y="4747124"/>
                </a:lnTo>
                <a:lnTo>
                  <a:pt x="4497588" y="4755962"/>
                </a:lnTo>
                <a:lnTo>
                  <a:pt x="4484907" y="4763894"/>
                </a:lnTo>
                <a:lnTo>
                  <a:pt x="4471999" y="4771372"/>
                </a:lnTo>
                <a:lnTo>
                  <a:pt x="4458638" y="4778171"/>
                </a:lnTo>
                <a:lnTo>
                  <a:pt x="4445051" y="4784516"/>
                </a:lnTo>
                <a:lnTo>
                  <a:pt x="4431011" y="4789955"/>
                </a:lnTo>
                <a:lnTo>
                  <a:pt x="4416518" y="4794714"/>
                </a:lnTo>
                <a:lnTo>
                  <a:pt x="4401572" y="4799020"/>
                </a:lnTo>
                <a:lnTo>
                  <a:pt x="4386626" y="4802419"/>
                </a:lnTo>
                <a:lnTo>
                  <a:pt x="4371454" y="4805139"/>
                </a:lnTo>
                <a:lnTo>
                  <a:pt x="4356055" y="4806952"/>
                </a:lnTo>
                <a:lnTo>
                  <a:pt x="4340429" y="4808311"/>
                </a:lnTo>
                <a:lnTo>
                  <a:pt x="4324578" y="4808538"/>
                </a:lnTo>
                <a:lnTo>
                  <a:pt x="4308499" y="4808311"/>
                </a:lnTo>
                <a:lnTo>
                  <a:pt x="4292648" y="4806952"/>
                </a:lnTo>
                <a:lnTo>
                  <a:pt x="4277249" y="4805139"/>
                </a:lnTo>
                <a:lnTo>
                  <a:pt x="4262076" y="4802419"/>
                </a:lnTo>
                <a:lnTo>
                  <a:pt x="4247130" y="4799020"/>
                </a:lnTo>
                <a:lnTo>
                  <a:pt x="4232411" y="4794714"/>
                </a:lnTo>
                <a:lnTo>
                  <a:pt x="4217918" y="4789955"/>
                </a:lnTo>
                <a:lnTo>
                  <a:pt x="4203878" y="4784516"/>
                </a:lnTo>
                <a:lnTo>
                  <a:pt x="4190064" y="4778171"/>
                </a:lnTo>
                <a:lnTo>
                  <a:pt x="4176703" y="4771372"/>
                </a:lnTo>
                <a:lnTo>
                  <a:pt x="4163795" y="4763894"/>
                </a:lnTo>
                <a:lnTo>
                  <a:pt x="4151340" y="4755962"/>
                </a:lnTo>
                <a:lnTo>
                  <a:pt x="4139112" y="4747124"/>
                </a:lnTo>
                <a:lnTo>
                  <a:pt x="4127563" y="4738059"/>
                </a:lnTo>
                <a:lnTo>
                  <a:pt x="4116467" y="4728315"/>
                </a:lnTo>
                <a:lnTo>
                  <a:pt x="4105597" y="4718117"/>
                </a:lnTo>
                <a:lnTo>
                  <a:pt x="4095180" y="4707239"/>
                </a:lnTo>
                <a:lnTo>
                  <a:pt x="4085442" y="4695908"/>
                </a:lnTo>
                <a:lnTo>
                  <a:pt x="4076384" y="4684350"/>
                </a:lnTo>
                <a:lnTo>
                  <a:pt x="4067779" y="4672340"/>
                </a:lnTo>
                <a:lnTo>
                  <a:pt x="4059627" y="4659649"/>
                </a:lnTo>
                <a:lnTo>
                  <a:pt x="4052154" y="4646732"/>
                </a:lnTo>
                <a:lnTo>
                  <a:pt x="4045360" y="4633361"/>
                </a:lnTo>
                <a:lnTo>
                  <a:pt x="4039246" y="4619764"/>
                </a:lnTo>
                <a:lnTo>
                  <a:pt x="4033584" y="4605713"/>
                </a:lnTo>
                <a:lnTo>
                  <a:pt x="4028829" y="4591210"/>
                </a:lnTo>
                <a:lnTo>
                  <a:pt x="4027155" y="4585254"/>
                </a:lnTo>
                <a:lnTo>
                  <a:pt x="2698525" y="5912758"/>
                </a:lnTo>
                <a:lnTo>
                  <a:pt x="2691948" y="5919108"/>
                </a:lnTo>
                <a:lnTo>
                  <a:pt x="2685144" y="5925231"/>
                </a:lnTo>
                <a:lnTo>
                  <a:pt x="2677887" y="5930674"/>
                </a:lnTo>
                <a:lnTo>
                  <a:pt x="2670857" y="5935663"/>
                </a:lnTo>
                <a:lnTo>
                  <a:pt x="2663146" y="5940652"/>
                </a:lnTo>
                <a:lnTo>
                  <a:pt x="2655662" y="5944961"/>
                </a:lnTo>
                <a:lnTo>
                  <a:pt x="2647725" y="5948817"/>
                </a:lnTo>
                <a:lnTo>
                  <a:pt x="2639787" y="5952672"/>
                </a:lnTo>
                <a:lnTo>
                  <a:pt x="2632076" y="5955847"/>
                </a:lnTo>
                <a:lnTo>
                  <a:pt x="2623685" y="5958568"/>
                </a:lnTo>
                <a:lnTo>
                  <a:pt x="2615748" y="5961063"/>
                </a:lnTo>
                <a:lnTo>
                  <a:pt x="2607357" y="5962877"/>
                </a:lnTo>
                <a:lnTo>
                  <a:pt x="2598966" y="5964465"/>
                </a:lnTo>
                <a:lnTo>
                  <a:pt x="2590801" y="5965825"/>
                </a:lnTo>
                <a:lnTo>
                  <a:pt x="2582183" y="5966733"/>
                </a:lnTo>
                <a:lnTo>
                  <a:pt x="2573792" y="5967186"/>
                </a:lnTo>
                <a:lnTo>
                  <a:pt x="2565628" y="5967413"/>
                </a:lnTo>
                <a:lnTo>
                  <a:pt x="2557237" y="5966959"/>
                </a:lnTo>
                <a:lnTo>
                  <a:pt x="2548846" y="5966052"/>
                </a:lnTo>
                <a:lnTo>
                  <a:pt x="2540682" y="5964918"/>
                </a:lnTo>
                <a:lnTo>
                  <a:pt x="2532517" y="5963331"/>
                </a:lnTo>
                <a:lnTo>
                  <a:pt x="2524580" y="5961517"/>
                </a:lnTo>
                <a:lnTo>
                  <a:pt x="2516416" y="5959249"/>
                </a:lnTo>
                <a:lnTo>
                  <a:pt x="2508478" y="5956527"/>
                </a:lnTo>
                <a:lnTo>
                  <a:pt x="2500994" y="5953352"/>
                </a:lnTo>
                <a:lnTo>
                  <a:pt x="2493283" y="5949724"/>
                </a:lnTo>
                <a:lnTo>
                  <a:pt x="2486026" y="5945868"/>
                </a:lnTo>
                <a:lnTo>
                  <a:pt x="2478769" y="5941560"/>
                </a:lnTo>
                <a:lnTo>
                  <a:pt x="2471966" y="5936570"/>
                </a:lnTo>
                <a:lnTo>
                  <a:pt x="2464935" y="5931581"/>
                </a:lnTo>
                <a:lnTo>
                  <a:pt x="2458585" y="5926138"/>
                </a:lnTo>
                <a:lnTo>
                  <a:pt x="2452235" y="5920015"/>
                </a:lnTo>
                <a:lnTo>
                  <a:pt x="2446339" y="5913892"/>
                </a:lnTo>
                <a:lnTo>
                  <a:pt x="2440669" y="5907088"/>
                </a:lnTo>
                <a:lnTo>
                  <a:pt x="2435453" y="5900511"/>
                </a:lnTo>
                <a:lnTo>
                  <a:pt x="2430691" y="5893481"/>
                </a:lnTo>
                <a:lnTo>
                  <a:pt x="2426382" y="5886224"/>
                </a:lnTo>
                <a:lnTo>
                  <a:pt x="2422526" y="5878740"/>
                </a:lnTo>
                <a:lnTo>
                  <a:pt x="2419125" y="5871483"/>
                </a:lnTo>
                <a:lnTo>
                  <a:pt x="2415723" y="5863545"/>
                </a:lnTo>
                <a:lnTo>
                  <a:pt x="2413002" y="5855608"/>
                </a:lnTo>
                <a:lnTo>
                  <a:pt x="2410734" y="5847897"/>
                </a:lnTo>
                <a:lnTo>
                  <a:pt x="2408692" y="5839733"/>
                </a:lnTo>
                <a:lnTo>
                  <a:pt x="2407332" y="5831568"/>
                </a:lnTo>
                <a:lnTo>
                  <a:pt x="2406198" y="5823404"/>
                </a:lnTo>
                <a:lnTo>
                  <a:pt x="2405518" y="5815240"/>
                </a:lnTo>
                <a:lnTo>
                  <a:pt x="2405064" y="5806849"/>
                </a:lnTo>
                <a:lnTo>
                  <a:pt x="2405064" y="5798231"/>
                </a:lnTo>
                <a:lnTo>
                  <a:pt x="2405518" y="5790067"/>
                </a:lnTo>
                <a:lnTo>
                  <a:pt x="2406425" y="5781676"/>
                </a:lnTo>
                <a:lnTo>
                  <a:pt x="2407558" y="5773284"/>
                </a:lnTo>
                <a:lnTo>
                  <a:pt x="2409146" y="5765120"/>
                </a:lnTo>
                <a:lnTo>
                  <a:pt x="2411187" y="5756729"/>
                </a:lnTo>
                <a:lnTo>
                  <a:pt x="2413682" y="5748565"/>
                </a:lnTo>
                <a:lnTo>
                  <a:pt x="2416403" y="5740401"/>
                </a:lnTo>
                <a:lnTo>
                  <a:pt x="2419805" y="5732463"/>
                </a:lnTo>
                <a:lnTo>
                  <a:pt x="2423207" y="5724526"/>
                </a:lnTo>
                <a:lnTo>
                  <a:pt x="2427289" y="5716588"/>
                </a:lnTo>
                <a:lnTo>
                  <a:pt x="2431825" y="5709104"/>
                </a:lnTo>
                <a:lnTo>
                  <a:pt x="2436360" y="5701620"/>
                </a:lnTo>
                <a:lnTo>
                  <a:pt x="2441576" y="5694363"/>
                </a:lnTo>
                <a:lnTo>
                  <a:pt x="2447246" y="5687333"/>
                </a:lnTo>
                <a:lnTo>
                  <a:pt x="2453142" y="5680529"/>
                </a:lnTo>
                <a:lnTo>
                  <a:pt x="2459492" y="5673725"/>
                </a:lnTo>
                <a:lnTo>
                  <a:pt x="2713322" y="5420084"/>
                </a:lnTo>
                <a:lnTo>
                  <a:pt x="2710436" y="5418619"/>
                </a:lnTo>
                <a:lnTo>
                  <a:pt x="2697500" y="5411141"/>
                </a:lnTo>
                <a:lnTo>
                  <a:pt x="2685017" y="5403209"/>
                </a:lnTo>
                <a:lnTo>
                  <a:pt x="2672762" y="5394598"/>
                </a:lnTo>
                <a:lnTo>
                  <a:pt x="2660961" y="5385306"/>
                </a:lnTo>
                <a:lnTo>
                  <a:pt x="2649613" y="5375561"/>
                </a:lnTo>
                <a:lnTo>
                  <a:pt x="2638946" y="5365364"/>
                </a:lnTo>
                <a:lnTo>
                  <a:pt x="2628733" y="5354486"/>
                </a:lnTo>
                <a:lnTo>
                  <a:pt x="2618975" y="5343381"/>
                </a:lnTo>
                <a:lnTo>
                  <a:pt x="2609670" y="5331597"/>
                </a:lnTo>
                <a:lnTo>
                  <a:pt x="2601272" y="5319586"/>
                </a:lnTo>
                <a:lnTo>
                  <a:pt x="2593102" y="5307122"/>
                </a:lnTo>
                <a:lnTo>
                  <a:pt x="2590524" y="5302731"/>
                </a:lnTo>
                <a:lnTo>
                  <a:pt x="2160865" y="5732015"/>
                </a:lnTo>
                <a:lnTo>
                  <a:pt x="2152926" y="5739272"/>
                </a:lnTo>
                <a:lnTo>
                  <a:pt x="2145214" y="5746528"/>
                </a:lnTo>
                <a:lnTo>
                  <a:pt x="2137049" y="5752878"/>
                </a:lnTo>
                <a:lnTo>
                  <a:pt x="2128883" y="5759000"/>
                </a:lnTo>
                <a:lnTo>
                  <a:pt x="2120264" y="5764896"/>
                </a:lnTo>
                <a:lnTo>
                  <a:pt x="2111418" y="5770339"/>
                </a:lnTo>
                <a:lnTo>
                  <a:pt x="2102799" y="5775328"/>
                </a:lnTo>
                <a:lnTo>
                  <a:pt x="2093953" y="5779863"/>
                </a:lnTo>
                <a:lnTo>
                  <a:pt x="2084880" y="5783945"/>
                </a:lnTo>
                <a:lnTo>
                  <a:pt x="2076034" y="5787800"/>
                </a:lnTo>
                <a:lnTo>
                  <a:pt x="2066961" y="5790975"/>
                </a:lnTo>
                <a:lnTo>
                  <a:pt x="2057662" y="5793923"/>
                </a:lnTo>
                <a:lnTo>
                  <a:pt x="2048588" y="5796417"/>
                </a:lnTo>
                <a:lnTo>
                  <a:pt x="2039516" y="5798231"/>
                </a:lnTo>
                <a:lnTo>
                  <a:pt x="2030216" y="5799819"/>
                </a:lnTo>
                <a:lnTo>
                  <a:pt x="2021143" y="5801406"/>
                </a:lnTo>
                <a:lnTo>
                  <a:pt x="2012297" y="5802086"/>
                </a:lnTo>
                <a:lnTo>
                  <a:pt x="2003224" y="5802313"/>
                </a:lnTo>
                <a:lnTo>
                  <a:pt x="1994151" y="5802313"/>
                </a:lnTo>
                <a:lnTo>
                  <a:pt x="1985532" y="5801633"/>
                </a:lnTo>
                <a:lnTo>
                  <a:pt x="1976686" y="5800499"/>
                </a:lnTo>
                <a:lnTo>
                  <a:pt x="1968067" y="5799138"/>
                </a:lnTo>
                <a:lnTo>
                  <a:pt x="1959674" y="5797324"/>
                </a:lnTo>
                <a:lnTo>
                  <a:pt x="1951282" y="5795056"/>
                </a:lnTo>
                <a:lnTo>
                  <a:pt x="1943116" y="5792335"/>
                </a:lnTo>
                <a:lnTo>
                  <a:pt x="1935404" y="5789160"/>
                </a:lnTo>
                <a:lnTo>
                  <a:pt x="1927693" y="5785306"/>
                </a:lnTo>
                <a:lnTo>
                  <a:pt x="1920434" y="5781224"/>
                </a:lnTo>
                <a:lnTo>
                  <a:pt x="1913176" y="5776688"/>
                </a:lnTo>
                <a:lnTo>
                  <a:pt x="1906372" y="5771473"/>
                </a:lnTo>
                <a:lnTo>
                  <a:pt x="1899567" y="5766257"/>
                </a:lnTo>
                <a:lnTo>
                  <a:pt x="1893443" y="5760361"/>
                </a:lnTo>
                <a:lnTo>
                  <a:pt x="1887318" y="5754012"/>
                </a:lnTo>
                <a:lnTo>
                  <a:pt x="1881875" y="5747435"/>
                </a:lnTo>
                <a:lnTo>
                  <a:pt x="1876658" y="5740405"/>
                </a:lnTo>
                <a:lnTo>
                  <a:pt x="1872348" y="5733376"/>
                </a:lnTo>
                <a:lnTo>
                  <a:pt x="1868266" y="5725892"/>
                </a:lnTo>
                <a:lnTo>
                  <a:pt x="1864410" y="5718182"/>
                </a:lnTo>
                <a:lnTo>
                  <a:pt x="1861234" y="5710245"/>
                </a:lnTo>
                <a:lnTo>
                  <a:pt x="1858512" y="5702082"/>
                </a:lnTo>
                <a:lnTo>
                  <a:pt x="1856244" y="5693918"/>
                </a:lnTo>
                <a:lnTo>
                  <a:pt x="1854429" y="5685528"/>
                </a:lnTo>
                <a:lnTo>
                  <a:pt x="1853068" y="5677137"/>
                </a:lnTo>
                <a:lnTo>
                  <a:pt x="1851934" y="5668293"/>
                </a:lnTo>
                <a:lnTo>
                  <a:pt x="1851254" y="5659449"/>
                </a:lnTo>
                <a:lnTo>
                  <a:pt x="1851027" y="5650605"/>
                </a:lnTo>
                <a:lnTo>
                  <a:pt x="1851481" y="5641535"/>
                </a:lnTo>
                <a:lnTo>
                  <a:pt x="1852388" y="5632464"/>
                </a:lnTo>
                <a:lnTo>
                  <a:pt x="1853522" y="5623393"/>
                </a:lnTo>
                <a:lnTo>
                  <a:pt x="1855110" y="5614323"/>
                </a:lnTo>
                <a:lnTo>
                  <a:pt x="1857151" y="5605025"/>
                </a:lnTo>
                <a:lnTo>
                  <a:pt x="1859646" y="5595954"/>
                </a:lnTo>
                <a:lnTo>
                  <a:pt x="1862368" y="5586884"/>
                </a:lnTo>
                <a:lnTo>
                  <a:pt x="1865770" y="5577586"/>
                </a:lnTo>
                <a:lnTo>
                  <a:pt x="1869626" y="5568742"/>
                </a:lnTo>
                <a:lnTo>
                  <a:pt x="1873709" y="5559671"/>
                </a:lnTo>
                <a:lnTo>
                  <a:pt x="1878246" y="5550827"/>
                </a:lnTo>
                <a:lnTo>
                  <a:pt x="1883236" y="5542210"/>
                </a:lnTo>
                <a:lnTo>
                  <a:pt x="1888452" y="5533593"/>
                </a:lnTo>
                <a:lnTo>
                  <a:pt x="1894350" y="5524976"/>
                </a:lnTo>
                <a:lnTo>
                  <a:pt x="1900474" y="5516812"/>
                </a:lnTo>
                <a:lnTo>
                  <a:pt x="1907279" y="5508649"/>
                </a:lnTo>
                <a:lnTo>
                  <a:pt x="1914084" y="5500712"/>
                </a:lnTo>
                <a:lnTo>
                  <a:pt x="1921795" y="5493002"/>
                </a:lnTo>
                <a:lnTo>
                  <a:pt x="3126776" y="4289181"/>
                </a:lnTo>
                <a:lnTo>
                  <a:pt x="3120807" y="4285714"/>
                </a:lnTo>
                <a:lnTo>
                  <a:pt x="3108352" y="4277762"/>
                </a:lnTo>
                <a:lnTo>
                  <a:pt x="3096124" y="4268901"/>
                </a:lnTo>
                <a:lnTo>
                  <a:pt x="3084348" y="4259813"/>
                </a:lnTo>
                <a:lnTo>
                  <a:pt x="3073026" y="4250044"/>
                </a:lnTo>
                <a:lnTo>
                  <a:pt x="3062609" y="4239820"/>
                </a:lnTo>
                <a:lnTo>
                  <a:pt x="3052192" y="4228914"/>
                </a:lnTo>
                <a:lnTo>
                  <a:pt x="3042454" y="4217781"/>
                </a:lnTo>
                <a:lnTo>
                  <a:pt x="3033170" y="4205967"/>
                </a:lnTo>
                <a:lnTo>
                  <a:pt x="3024791" y="4193925"/>
                </a:lnTo>
                <a:lnTo>
                  <a:pt x="3016639" y="4181202"/>
                </a:lnTo>
                <a:lnTo>
                  <a:pt x="3008939" y="4168251"/>
                </a:lnTo>
                <a:lnTo>
                  <a:pt x="3008885" y="4168140"/>
                </a:lnTo>
                <a:lnTo>
                  <a:pt x="2283960" y="4892456"/>
                </a:lnTo>
                <a:lnTo>
                  <a:pt x="2279198" y="4896764"/>
                </a:lnTo>
                <a:lnTo>
                  <a:pt x="2274209" y="4900845"/>
                </a:lnTo>
                <a:lnTo>
                  <a:pt x="2268766" y="4904700"/>
                </a:lnTo>
                <a:lnTo>
                  <a:pt x="2263323" y="4908101"/>
                </a:lnTo>
                <a:lnTo>
                  <a:pt x="2257426" y="4911275"/>
                </a:lnTo>
                <a:lnTo>
                  <a:pt x="2251757" y="4913769"/>
                </a:lnTo>
                <a:lnTo>
                  <a:pt x="2245407" y="4916036"/>
                </a:lnTo>
                <a:lnTo>
                  <a:pt x="2239284" y="4918077"/>
                </a:lnTo>
                <a:lnTo>
                  <a:pt x="2232707" y="4919891"/>
                </a:lnTo>
                <a:lnTo>
                  <a:pt x="2226357" y="4921024"/>
                </a:lnTo>
                <a:lnTo>
                  <a:pt x="2219553" y="4921931"/>
                </a:lnTo>
                <a:lnTo>
                  <a:pt x="2212750" y="4922611"/>
                </a:lnTo>
                <a:lnTo>
                  <a:pt x="2205719" y="4922838"/>
                </a:lnTo>
                <a:lnTo>
                  <a:pt x="2198916" y="4922611"/>
                </a:lnTo>
                <a:lnTo>
                  <a:pt x="2191659" y="4922158"/>
                </a:lnTo>
                <a:lnTo>
                  <a:pt x="2184628" y="4921478"/>
                </a:lnTo>
                <a:lnTo>
                  <a:pt x="2177371" y="4920344"/>
                </a:lnTo>
                <a:lnTo>
                  <a:pt x="2170341" y="4918530"/>
                </a:lnTo>
                <a:lnTo>
                  <a:pt x="2163084" y="4916943"/>
                </a:lnTo>
                <a:lnTo>
                  <a:pt x="2156053" y="4914676"/>
                </a:lnTo>
                <a:lnTo>
                  <a:pt x="2148569" y="4912182"/>
                </a:lnTo>
                <a:lnTo>
                  <a:pt x="2141312" y="4909461"/>
                </a:lnTo>
                <a:lnTo>
                  <a:pt x="2134282" y="4906514"/>
                </a:lnTo>
                <a:lnTo>
                  <a:pt x="2127025" y="4902886"/>
                </a:lnTo>
                <a:lnTo>
                  <a:pt x="2120221" y="4899031"/>
                </a:lnTo>
                <a:lnTo>
                  <a:pt x="2112964" y="4894950"/>
                </a:lnTo>
                <a:lnTo>
                  <a:pt x="2106160" y="4890416"/>
                </a:lnTo>
                <a:lnTo>
                  <a:pt x="2099357" y="4885881"/>
                </a:lnTo>
                <a:lnTo>
                  <a:pt x="2092780" y="4880893"/>
                </a:lnTo>
                <a:lnTo>
                  <a:pt x="2086203" y="4875225"/>
                </a:lnTo>
                <a:lnTo>
                  <a:pt x="2079853" y="4869783"/>
                </a:lnTo>
                <a:lnTo>
                  <a:pt x="2073503" y="4863662"/>
                </a:lnTo>
                <a:lnTo>
                  <a:pt x="2067607" y="4857313"/>
                </a:lnTo>
                <a:lnTo>
                  <a:pt x="2061710" y="4851191"/>
                </a:lnTo>
                <a:lnTo>
                  <a:pt x="2056494" y="4844390"/>
                </a:lnTo>
                <a:lnTo>
                  <a:pt x="2051505" y="4837814"/>
                </a:lnTo>
                <a:lnTo>
                  <a:pt x="2046516" y="4831013"/>
                </a:lnTo>
                <a:lnTo>
                  <a:pt x="2042207" y="4824211"/>
                </a:lnTo>
                <a:lnTo>
                  <a:pt x="2038125" y="4817182"/>
                </a:lnTo>
                <a:lnTo>
                  <a:pt x="2034269" y="4810154"/>
                </a:lnTo>
                <a:lnTo>
                  <a:pt x="2030868" y="4802898"/>
                </a:lnTo>
                <a:lnTo>
                  <a:pt x="2027692" y="4795869"/>
                </a:lnTo>
                <a:lnTo>
                  <a:pt x="2024971" y="4788614"/>
                </a:lnTo>
                <a:lnTo>
                  <a:pt x="2022250" y="4781359"/>
                </a:lnTo>
                <a:lnTo>
                  <a:pt x="2020209" y="4774103"/>
                </a:lnTo>
                <a:lnTo>
                  <a:pt x="2018394" y="4766848"/>
                </a:lnTo>
                <a:lnTo>
                  <a:pt x="2017034" y="4759819"/>
                </a:lnTo>
                <a:lnTo>
                  <a:pt x="2015900" y="4752564"/>
                </a:lnTo>
                <a:lnTo>
                  <a:pt x="2014992" y="4745536"/>
                </a:lnTo>
                <a:lnTo>
                  <a:pt x="2014539" y="4738280"/>
                </a:lnTo>
                <a:lnTo>
                  <a:pt x="2014539" y="4731478"/>
                </a:lnTo>
                <a:lnTo>
                  <a:pt x="2014766" y="4724450"/>
                </a:lnTo>
                <a:lnTo>
                  <a:pt x="2015219" y="4717875"/>
                </a:lnTo>
                <a:lnTo>
                  <a:pt x="2016126" y="4711073"/>
                </a:lnTo>
                <a:lnTo>
                  <a:pt x="2017260" y="4704497"/>
                </a:lnTo>
                <a:lnTo>
                  <a:pt x="2018848" y="4697922"/>
                </a:lnTo>
                <a:lnTo>
                  <a:pt x="2020889" y="4691801"/>
                </a:lnTo>
                <a:lnTo>
                  <a:pt x="2023157" y="4685906"/>
                </a:lnTo>
                <a:lnTo>
                  <a:pt x="2026105" y="4679784"/>
                </a:lnTo>
                <a:lnTo>
                  <a:pt x="2029053" y="4674116"/>
                </a:lnTo>
                <a:lnTo>
                  <a:pt x="2032455" y="4668447"/>
                </a:lnTo>
                <a:lnTo>
                  <a:pt x="2036084" y="4663233"/>
                </a:lnTo>
                <a:lnTo>
                  <a:pt x="2040392" y="4658245"/>
                </a:lnTo>
                <a:lnTo>
                  <a:pt x="2044928" y="4653483"/>
                </a:lnTo>
                <a:lnTo>
                  <a:pt x="3577092" y="3122832"/>
                </a:lnTo>
                <a:lnTo>
                  <a:pt x="3581855" y="3118297"/>
                </a:lnTo>
                <a:lnTo>
                  <a:pt x="3586844" y="3113989"/>
                </a:lnTo>
                <a:lnTo>
                  <a:pt x="3592287" y="3110361"/>
                </a:lnTo>
                <a:lnTo>
                  <a:pt x="3597730" y="3106960"/>
                </a:lnTo>
                <a:lnTo>
                  <a:pt x="3603626" y="3104013"/>
                </a:lnTo>
                <a:lnTo>
                  <a:pt x="3609296" y="3101292"/>
                </a:lnTo>
                <a:lnTo>
                  <a:pt x="3615646" y="3098798"/>
                </a:lnTo>
                <a:lnTo>
                  <a:pt x="3621769" y="3096984"/>
                </a:lnTo>
                <a:lnTo>
                  <a:pt x="3628346" y="3095397"/>
                </a:lnTo>
                <a:lnTo>
                  <a:pt x="3634696" y="3094037"/>
                </a:lnTo>
                <a:lnTo>
                  <a:pt x="3641499" y="3093130"/>
                </a:lnTo>
                <a:lnTo>
                  <a:pt x="3648303" y="3092676"/>
                </a:lnTo>
                <a:lnTo>
                  <a:pt x="3655333" y="3092450"/>
                </a:lnTo>
                <a:lnTo>
                  <a:pt x="3662137" y="3092450"/>
                </a:lnTo>
                <a:lnTo>
                  <a:pt x="3669394" y="3092903"/>
                </a:lnTo>
                <a:lnTo>
                  <a:pt x="3676198" y="3093810"/>
                </a:lnTo>
                <a:lnTo>
                  <a:pt x="3683455" y="3094944"/>
                </a:lnTo>
                <a:lnTo>
                  <a:pt x="3690712" y="3096304"/>
                </a:lnTo>
                <a:lnTo>
                  <a:pt x="3697969" y="3098118"/>
                </a:lnTo>
                <a:lnTo>
                  <a:pt x="3704999" y="3100385"/>
                </a:lnTo>
                <a:lnTo>
                  <a:pt x="3712483" y="3102879"/>
                </a:lnTo>
                <a:lnTo>
                  <a:pt x="3719741" y="3105600"/>
                </a:lnTo>
                <a:lnTo>
                  <a:pt x="3726771" y="3108774"/>
                </a:lnTo>
                <a:lnTo>
                  <a:pt x="3734028" y="3112175"/>
                </a:lnTo>
                <a:lnTo>
                  <a:pt x="3740832" y="3116030"/>
                </a:lnTo>
                <a:lnTo>
                  <a:pt x="3748089" y="3120111"/>
                </a:lnTo>
                <a:lnTo>
                  <a:pt x="3754892" y="3124645"/>
                </a:lnTo>
                <a:lnTo>
                  <a:pt x="3761696" y="3129180"/>
                </a:lnTo>
                <a:lnTo>
                  <a:pt x="3768273" y="3134395"/>
                </a:lnTo>
                <a:lnTo>
                  <a:pt x="3774849" y="3139610"/>
                </a:lnTo>
                <a:lnTo>
                  <a:pt x="3781199" y="3145504"/>
                </a:lnTo>
                <a:lnTo>
                  <a:pt x="3787549" y="3151399"/>
                </a:lnTo>
                <a:lnTo>
                  <a:pt x="3793446" y="3157748"/>
                </a:lnTo>
                <a:lnTo>
                  <a:pt x="3799342" y="3164096"/>
                </a:lnTo>
                <a:lnTo>
                  <a:pt x="3804558" y="3170445"/>
                </a:lnTo>
                <a:lnTo>
                  <a:pt x="3809548" y="3177247"/>
                </a:lnTo>
                <a:lnTo>
                  <a:pt x="3814537" y="3184049"/>
                </a:lnTo>
                <a:lnTo>
                  <a:pt x="3818846" y="3191077"/>
                </a:lnTo>
                <a:lnTo>
                  <a:pt x="3822928" y="3197879"/>
                </a:lnTo>
                <a:lnTo>
                  <a:pt x="3826783" y="3205134"/>
                </a:lnTo>
                <a:lnTo>
                  <a:pt x="3830185" y="3211936"/>
                </a:lnTo>
                <a:lnTo>
                  <a:pt x="3833360" y="3219192"/>
                </a:lnTo>
                <a:lnTo>
                  <a:pt x="3836082" y="3226674"/>
                </a:lnTo>
                <a:lnTo>
                  <a:pt x="3838803" y="3233702"/>
                </a:lnTo>
                <a:lnTo>
                  <a:pt x="3840844" y="3240958"/>
                </a:lnTo>
                <a:lnTo>
                  <a:pt x="3842658" y="3248213"/>
                </a:lnTo>
                <a:lnTo>
                  <a:pt x="3844019" y="3255468"/>
                </a:lnTo>
                <a:lnTo>
                  <a:pt x="3845153" y="3262497"/>
                </a:lnTo>
                <a:lnTo>
                  <a:pt x="3846060" y="3269752"/>
                </a:lnTo>
                <a:lnTo>
                  <a:pt x="3846514" y="3276554"/>
                </a:lnTo>
                <a:lnTo>
                  <a:pt x="3846514" y="3283810"/>
                </a:lnTo>
                <a:lnTo>
                  <a:pt x="3846287" y="3290611"/>
                </a:lnTo>
                <a:lnTo>
                  <a:pt x="3845833" y="3297413"/>
                </a:lnTo>
                <a:lnTo>
                  <a:pt x="3844926" y="3303988"/>
                </a:lnTo>
                <a:lnTo>
                  <a:pt x="3843566" y="3310790"/>
                </a:lnTo>
                <a:lnTo>
                  <a:pt x="3841978" y="3316912"/>
                </a:lnTo>
                <a:lnTo>
                  <a:pt x="3840164" y="3323487"/>
                </a:lnTo>
                <a:lnTo>
                  <a:pt x="3837896" y="3329382"/>
                </a:lnTo>
                <a:lnTo>
                  <a:pt x="3834948" y="3335277"/>
                </a:lnTo>
                <a:lnTo>
                  <a:pt x="3831999" y="3341172"/>
                </a:lnTo>
                <a:lnTo>
                  <a:pt x="3828598" y="3346614"/>
                </a:lnTo>
                <a:lnTo>
                  <a:pt x="3824969" y="3351828"/>
                </a:lnTo>
                <a:lnTo>
                  <a:pt x="3820660" y="3356816"/>
                </a:lnTo>
                <a:lnTo>
                  <a:pt x="3816124" y="3361578"/>
                </a:lnTo>
                <a:lnTo>
                  <a:pt x="3429626" y="3747752"/>
                </a:lnTo>
                <a:lnTo>
                  <a:pt x="3441693" y="3754973"/>
                </a:lnTo>
                <a:lnTo>
                  <a:pt x="3454374" y="3763152"/>
                </a:lnTo>
                <a:lnTo>
                  <a:pt x="3466603" y="3771558"/>
                </a:lnTo>
                <a:lnTo>
                  <a:pt x="3478152" y="3780874"/>
                </a:lnTo>
                <a:lnTo>
                  <a:pt x="3489474" y="3790643"/>
                </a:lnTo>
                <a:lnTo>
                  <a:pt x="3500344" y="3800867"/>
                </a:lnTo>
                <a:lnTo>
                  <a:pt x="3510535" y="3811546"/>
                </a:lnTo>
                <a:lnTo>
                  <a:pt x="3520046" y="3822906"/>
                </a:lnTo>
                <a:lnTo>
                  <a:pt x="3529330" y="3834720"/>
                </a:lnTo>
                <a:lnTo>
                  <a:pt x="3538162" y="3846762"/>
                </a:lnTo>
                <a:lnTo>
                  <a:pt x="3546088" y="3859485"/>
                </a:lnTo>
                <a:lnTo>
                  <a:pt x="3550081" y="3866284"/>
                </a:lnTo>
                <a:lnTo>
                  <a:pt x="4384724" y="3032446"/>
                </a:lnTo>
                <a:lnTo>
                  <a:pt x="4383546" y="3025287"/>
                </a:lnTo>
                <a:lnTo>
                  <a:pt x="4381503" y="3009877"/>
                </a:lnTo>
                <a:lnTo>
                  <a:pt x="4380368" y="2994240"/>
                </a:lnTo>
                <a:lnTo>
                  <a:pt x="4379914" y="2978377"/>
                </a:lnTo>
                <a:lnTo>
                  <a:pt x="4380368" y="2962060"/>
                </a:lnTo>
                <a:lnTo>
                  <a:pt x="4381503" y="2946424"/>
                </a:lnTo>
                <a:lnTo>
                  <a:pt x="4383546" y="2931013"/>
                </a:lnTo>
                <a:lnTo>
                  <a:pt x="4386044" y="2915830"/>
                </a:lnTo>
                <a:lnTo>
                  <a:pt x="4389676" y="2900873"/>
                </a:lnTo>
                <a:lnTo>
                  <a:pt x="4393763" y="2886143"/>
                </a:lnTo>
                <a:lnTo>
                  <a:pt x="4398758" y="2871866"/>
                </a:lnTo>
                <a:lnTo>
                  <a:pt x="4404434" y="2857815"/>
                </a:lnTo>
                <a:lnTo>
                  <a:pt x="4410563" y="2843992"/>
                </a:lnTo>
                <a:lnTo>
                  <a:pt x="4417374" y="2830621"/>
                </a:lnTo>
                <a:lnTo>
                  <a:pt x="4424867" y="2817704"/>
                </a:lnTo>
                <a:lnTo>
                  <a:pt x="4433040" y="2805013"/>
                </a:lnTo>
                <a:lnTo>
                  <a:pt x="4441667" y="2793002"/>
                </a:lnTo>
                <a:lnTo>
                  <a:pt x="4450749" y="2781218"/>
                </a:lnTo>
                <a:lnTo>
                  <a:pt x="4460511" y="2769887"/>
                </a:lnTo>
                <a:lnTo>
                  <a:pt x="4470955" y="2759462"/>
                </a:lnTo>
                <a:lnTo>
                  <a:pt x="4481625" y="2749038"/>
                </a:lnTo>
                <a:lnTo>
                  <a:pt x="4492750" y="2739293"/>
                </a:lnTo>
                <a:lnTo>
                  <a:pt x="4504556" y="2730002"/>
                </a:lnTo>
                <a:lnTo>
                  <a:pt x="4516588" y="2721390"/>
                </a:lnTo>
                <a:lnTo>
                  <a:pt x="4529302" y="2713459"/>
                </a:lnTo>
                <a:lnTo>
                  <a:pt x="4542243" y="2705980"/>
                </a:lnTo>
                <a:lnTo>
                  <a:pt x="4555638" y="2698955"/>
                </a:lnTo>
                <a:lnTo>
                  <a:pt x="4569487" y="2693063"/>
                </a:lnTo>
                <a:lnTo>
                  <a:pt x="4583564" y="2687397"/>
                </a:lnTo>
                <a:lnTo>
                  <a:pt x="4597867" y="2682412"/>
                </a:lnTo>
                <a:lnTo>
                  <a:pt x="4612851" y="2678332"/>
                </a:lnTo>
                <a:lnTo>
                  <a:pt x="4627835" y="2674707"/>
                </a:lnTo>
                <a:lnTo>
                  <a:pt x="4643047" y="2671987"/>
                </a:lnTo>
                <a:lnTo>
                  <a:pt x="4658485" y="2670174"/>
                </a:lnTo>
                <a:lnTo>
                  <a:pt x="4674150" y="2669041"/>
                </a:lnTo>
                <a:close/>
                <a:moveTo>
                  <a:pt x="169182" y="2225675"/>
                </a:moveTo>
                <a:lnTo>
                  <a:pt x="177800" y="2225902"/>
                </a:lnTo>
                <a:lnTo>
                  <a:pt x="186418" y="2226582"/>
                </a:lnTo>
                <a:lnTo>
                  <a:pt x="194582" y="2227489"/>
                </a:lnTo>
                <a:lnTo>
                  <a:pt x="202974" y="2229077"/>
                </a:lnTo>
                <a:lnTo>
                  <a:pt x="211365" y="2230891"/>
                </a:lnTo>
                <a:lnTo>
                  <a:pt x="219302" y="2233159"/>
                </a:lnTo>
                <a:lnTo>
                  <a:pt x="227240" y="2235880"/>
                </a:lnTo>
                <a:lnTo>
                  <a:pt x="234724" y="2238828"/>
                </a:lnTo>
                <a:lnTo>
                  <a:pt x="242434" y="2242230"/>
                </a:lnTo>
                <a:lnTo>
                  <a:pt x="249465" y="2245859"/>
                </a:lnTo>
                <a:lnTo>
                  <a:pt x="256722" y="2250168"/>
                </a:lnTo>
                <a:lnTo>
                  <a:pt x="263752" y="2254477"/>
                </a:lnTo>
                <a:lnTo>
                  <a:pt x="270102" y="2259012"/>
                </a:lnTo>
                <a:lnTo>
                  <a:pt x="276452" y="2264228"/>
                </a:lnTo>
                <a:lnTo>
                  <a:pt x="282802" y="2269445"/>
                </a:lnTo>
                <a:lnTo>
                  <a:pt x="288472" y="2275341"/>
                </a:lnTo>
                <a:lnTo>
                  <a:pt x="294142" y="2281011"/>
                </a:lnTo>
                <a:lnTo>
                  <a:pt x="299358" y="2287134"/>
                </a:lnTo>
                <a:lnTo>
                  <a:pt x="304574" y="2293484"/>
                </a:lnTo>
                <a:lnTo>
                  <a:pt x="309109" y="2300061"/>
                </a:lnTo>
                <a:lnTo>
                  <a:pt x="313645" y="2307091"/>
                </a:lnTo>
                <a:lnTo>
                  <a:pt x="317727" y="2313895"/>
                </a:lnTo>
                <a:lnTo>
                  <a:pt x="321356" y="2321379"/>
                </a:lnTo>
                <a:lnTo>
                  <a:pt x="324758" y="2328863"/>
                </a:lnTo>
                <a:lnTo>
                  <a:pt x="327706" y="2336573"/>
                </a:lnTo>
                <a:lnTo>
                  <a:pt x="330427" y="2344511"/>
                </a:lnTo>
                <a:lnTo>
                  <a:pt x="332922" y="2352448"/>
                </a:lnTo>
                <a:lnTo>
                  <a:pt x="334736" y="2360613"/>
                </a:lnTo>
                <a:lnTo>
                  <a:pt x="336097" y="2369004"/>
                </a:lnTo>
                <a:lnTo>
                  <a:pt x="337231" y="2377395"/>
                </a:lnTo>
                <a:lnTo>
                  <a:pt x="337911" y="2386013"/>
                </a:lnTo>
                <a:lnTo>
                  <a:pt x="338138" y="2394630"/>
                </a:lnTo>
                <a:lnTo>
                  <a:pt x="337911" y="2403248"/>
                </a:lnTo>
                <a:lnTo>
                  <a:pt x="337231" y="2412093"/>
                </a:lnTo>
                <a:lnTo>
                  <a:pt x="336097" y="2420257"/>
                </a:lnTo>
                <a:lnTo>
                  <a:pt x="334736" y="2428648"/>
                </a:lnTo>
                <a:lnTo>
                  <a:pt x="332922" y="2437039"/>
                </a:lnTo>
                <a:lnTo>
                  <a:pt x="330427" y="2444977"/>
                </a:lnTo>
                <a:lnTo>
                  <a:pt x="327706" y="2452914"/>
                </a:lnTo>
                <a:lnTo>
                  <a:pt x="324758" y="2460398"/>
                </a:lnTo>
                <a:lnTo>
                  <a:pt x="321356" y="2467882"/>
                </a:lnTo>
                <a:lnTo>
                  <a:pt x="317727" y="2475140"/>
                </a:lnTo>
                <a:lnTo>
                  <a:pt x="313645" y="2482397"/>
                </a:lnTo>
                <a:lnTo>
                  <a:pt x="309109" y="2488973"/>
                </a:lnTo>
                <a:lnTo>
                  <a:pt x="304574" y="2495777"/>
                </a:lnTo>
                <a:lnTo>
                  <a:pt x="299358" y="2502127"/>
                </a:lnTo>
                <a:lnTo>
                  <a:pt x="294142" y="2508250"/>
                </a:lnTo>
                <a:lnTo>
                  <a:pt x="288472" y="2514147"/>
                </a:lnTo>
                <a:lnTo>
                  <a:pt x="282802" y="2519816"/>
                </a:lnTo>
                <a:lnTo>
                  <a:pt x="276452" y="2525032"/>
                </a:lnTo>
                <a:lnTo>
                  <a:pt x="270102" y="2530249"/>
                </a:lnTo>
                <a:lnTo>
                  <a:pt x="263752" y="2534784"/>
                </a:lnTo>
                <a:lnTo>
                  <a:pt x="256722" y="2539093"/>
                </a:lnTo>
                <a:lnTo>
                  <a:pt x="249465" y="2543402"/>
                </a:lnTo>
                <a:lnTo>
                  <a:pt x="242434" y="2547031"/>
                </a:lnTo>
                <a:lnTo>
                  <a:pt x="234724" y="2550432"/>
                </a:lnTo>
                <a:lnTo>
                  <a:pt x="227240" y="2553381"/>
                </a:lnTo>
                <a:lnTo>
                  <a:pt x="219302" y="2556102"/>
                </a:lnTo>
                <a:lnTo>
                  <a:pt x="211365" y="2558370"/>
                </a:lnTo>
                <a:lnTo>
                  <a:pt x="202974" y="2560411"/>
                </a:lnTo>
                <a:lnTo>
                  <a:pt x="194582" y="2561772"/>
                </a:lnTo>
                <a:lnTo>
                  <a:pt x="186418" y="2562906"/>
                </a:lnTo>
                <a:lnTo>
                  <a:pt x="177800" y="2563586"/>
                </a:lnTo>
                <a:lnTo>
                  <a:pt x="169182" y="2563813"/>
                </a:lnTo>
                <a:lnTo>
                  <a:pt x="160338" y="2563586"/>
                </a:lnTo>
                <a:lnTo>
                  <a:pt x="151720" y="2562906"/>
                </a:lnTo>
                <a:lnTo>
                  <a:pt x="143329" y="2561772"/>
                </a:lnTo>
                <a:lnTo>
                  <a:pt x="134938" y="2560411"/>
                </a:lnTo>
                <a:lnTo>
                  <a:pt x="126773" y="2558370"/>
                </a:lnTo>
                <a:lnTo>
                  <a:pt x="118836" y="2556102"/>
                </a:lnTo>
                <a:lnTo>
                  <a:pt x="110898" y="2553381"/>
                </a:lnTo>
                <a:lnTo>
                  <a:pt x="103414" y="2550432"/>
                </a:lnTo>
                <a:lnTo>
                  <a:pt x="95704" y="2547031"/>
                </a:lnTo>
                <a:lnTo>
                  <a:pt x="88673" y="2543402"/>
                </a:lnTo>
                <a:lnTo>
                  <a:pt x="81416" y="2539093"/>
                </a:lnTo>
                <a:lnTo>
                  <a:pt x="74613" y="2534784"/>
                </a:lnTo>
                <a:lnTo>
                  <a:pt x="67809" y="2530249"/>
                </a:lnTo>
                <a:lnTo>
                  <a:pt x="61686" y="2525032"/>
                </a:lnTo>
                <a:lnTo>
                  <a:pt x="55336" y="2519816"/>
                </a:lnTo>
                <a:lnTo>
                  <a:pt x="49666" y="2514147"/>
                </a:lnTo>
                <a:lnTo>
                  <a:pt x="43770" y="2508250"/>
                </a:lnTo>
                <a:lnTo>
                  <a:pt x="38554" y="2502127"/>
                </a:lnTo>
                <a:lnTo>
                  <a:pt x="33564" y="2495777"/>
                </a:lnTo>
                <a:lnTo>
                  <a:pt x="28802" y="2488973"/>
                </a:lnTo>
                <a:lnTo>
                  <a:pt x="24493" y="2482397"/>
                </a:lnTo>
                <a:lnTo>
                  <a:pt x="20411" y="2475140"/>
                </a:lnTo>
                <a:lnTo>
                  <a:pt x="16555" y="2467882"/>
                </a:lnTo>
                <a:lnTo>
                  <a:pt x="13380" y="2460398"/>
                </a:lnTo>
                <a:lnTo>
                  <a:pt x="10205" y="2452914"/>
                </a:lnTo>
                <a:lnTo>
                  <a:pt x="7711" y="2444977"/>
                </a:lnTo>
                <a:lnTo>
                  <a:pt x="5216" y="2437039"/>
                </a:lnTo>
                <a:lnTo>
                  <a:pt x="3402" y="2428648"/>
                </a:lnTo>
                <a:lnTo>
                  <a:pt x="1814" y="2420257"/>
                </a:lnTo>
                <a:lnTo>
                  <a:pt x="907" y="2412093"/>
                </a:lnTo>
                <a:lnTo>
                  <a:pt x="227" y="2403248"/>
                </a:lnTo>
                <a:lnTo>
                  <a:pt x="0" y="2394630"/>
                </a:lnTo>
                <a:lnTo>
                  <a:pt x="227" y="2386013"/>
                </a:lnTo>
                <a:lnTo>
                  <a:pt x="907" y="2377395"/>
                </a:lnTo>
                <a:lnTo>
                  <a:pt x="1814" y="2369004"/>
                </a:lnTo>
                <a:lnTo>
                  <a:pt x="3402" y="2360613"/>
                </a:lnTo>
                <a:lnTo>
                  <a:pt x="5216" y="2352448"/>
                </a:lnTo>
                <a:lnTo>
                  <a:pt x="7711" y="2344511"/>
                </a:lnTo>
                <a:lnTo>
                  <a:pt x="10205" y="2336573"/>
                </a:lnTo>
                <a:lnTo>
                  <a:pt x="13380" y="2328863"/>
                </a:lnTo>
                <a:lnTo>
                  <a:pt x="16555" y="2321379"/>
                </a:lnTo>
                <a:lnTo>
                  <a:pt x="20411" y="2313895"/>
                </a:lnTo>
                <a:lnTo>
                  <a:pt x="24493" y="2307091"/>
                </a:lnTo>
                <a:lnTo>
                  <a:pt x="28802" y="2300061"/>
                </a:lnTo>
                <a:lnTo>
                  <a:pt x="33564" y="2293484"/>
                </a:lnTo>
                <a:lnTo>
                  <a:pt x="38554" y="2287134"/>
                </a:lnTo>
                <a:lnTo>
                  <a:pt x="43770" y="2281011"/>
                </a:lnTo>
                <a:lnTo>
                  <a:pt x="49666" y="2275341"/>
                </a:lnTo>
                <a:lnTo>
                  <a:pt x="55336" y="2269445"/>
                </a:lnTo>
                <a:lnTo>
                  <a:pt x="61686" y="2264228"/>
                </a:lnTo>
                <a:lnTo>
                  <a:pt x="67809" y="2259012"/>
                </a:lnTo>
                <a:lnTo>
                  <a:pt x="74613" y="2254477"/>
                </a:lnTo>
                <a:lnTo>
                  <a:pt x="81416" y="2250168"/>
                </a:lnTo>
                <a:lnTo>
                  <a:pt x="88673" y="2245859"/>
                </a:lnTo>
                <a:lnTo>
                  <a:pt x="95704" y="2242230"/>
                </a:lnTo>
                <a:lnTo>
                  <a:pt x="103414" y="2238828"/>
                </a:lnTo>
                <a:lnTo>
                  <a:pt x="110898" y="2235880"/>
                </a:lnTo>
                <a:lnTo>
                  <a:pt x="118836" y="2233159"/>
                </a:lnTo>
                <a:lnTo>
                  <a:pt x="126773" y="2230891"/>
                </a:lnTo>
                <a:lnTo>
                  <a:pt x="134938" y="2229077"/>
                </a:lnTo>
                <a:lnTo>
                  <a:pt x="143329" y="2227489"/>
                </a:lnTo>
                <a:lnTo>
                  <a:pt x="151720" y="2226582"/>
                </a:lnTo>
                <a:lnTo>
                  <a:pt x="160338" y="2225902"/>
                </a:lnTo>
                <a:close/>
                <a:moveTo>
                  <a:pt x="3014777" y="0"/>
                </a:moveTo>
                <a:lnTo>
                  <a:pt x="3030634" y="453"/>
                </a:lnTo>
                <a:lnTo>
                  <a:pt x="3046265" y="1586"/>
                </a:lnTo>
                <a:lnTo>
                  <a:pt x="3061896" y="3398"/>
                </a:lnTo>
                <a:lnTo>
                  <a:pt x="3077074" y="6116"/>
                </a:lnTo>
                <a:lnTo>
                  <a:pt x="3092026" y="9741"/>
                </a:lnTo>
                <a:lnTo>
                  <a:pt x="3106750" y="13819"/>
                </a:lnTo>
                <a:lnTo>
                  <a:pt x="3121022" y="18802"/>
                </a:lnTo>
                <a:lnTo>
                  <a:pt x="3135068" y="24466"/>
                </a:lnTo>
                <a:lnTo>
                  <a:pt x="3148886" y="30356"/>
                </a:lnTo>
                <a:lnTo>
                  <a:pt x="3162252" y="37378"/>
                </a:lnTo>
                <a:lnTo>
                  <a:pt x="3175165" y="44854"/>
                </a:lnTo>
                <a:lnTo>
                  <a:pt x="3187851" y="52783"/>
                </a:lnTo>
                <a:lnTo>
                  <a:pt x="3199857" y="61618"/>
                </a:lnTo>
                <a:lnTo>
                  <a:pt x="3211637" y="70679"/>
                </a:lnTo>
                <a:lnTo>
                  <a:pt x="3222737" y="80420"/>
                </a:lnTo>
                <a:lnTo>
                  <a:pt x="3233385" y="90841"/>
                </a:lnTo>
                <a:lnTo>
                  <a:pt x="3243805" y="101488"/>
                </a:lnTo>
                <a:lnTo>
                  <a:pt x="3253546" y="112589"/>
                </a:lnTo>
                <a:lnTo>
                  <a:pt x="3262608" y="124368"/>
                </a:lnTo>
                <a:lnTo>
                  <a:pt x="3271443" y="136375"/>
                </a:lnTo>
                <a:lnTo>
                  <a:pt x="3279598" y="149061"/>
                </a:lnTo>
                <a:lnTo>
                  <a:pt x="3286847" y="161974"/>
                </a:lnTo>
                <a:lnTo>
                  <a:pt x="3293870" y="175339"/>
                </a:lnTo>
                <a:lnTo>
                  <a:pt x="3299760" y="189158"/>
                </a:lnTo>
                <a:lnTo>
                  <a:pt x="3305423" y="203203"/>
                </a:lnTo>
                <a:lnTo>
                  <a:pt x="3310407" y="217475"/>
                </a:lnTo>
                <a:lnTo>
                  <a:pt x="3314485" y="232200"/>
                </a:lnTo>
                <a:lnTo>
                  <a:pt x="3318109" y="247151"/>
                </a:lnTo>
                <a:lnTo>
                  <a:pt x="3320828" y="262556"/>
                </a:lnTo>
                <a:lnTo>
                  <a:pt x="3322640" y="277960"/>
                </a:lnTo>
                <a:lnTo>
                  <a:pt x="3323773" y="293591"/>
                </a:lnTo>
                <a:lnTo>
                  <a:pt x="3324226" y="309676"/>
                </a:lnTo>
                <a:lnTo>
                  <a:pt x="3323773" y="325533"/>
                </a:lnTo>
                <a:lnTo>
                  <a:pt x="3322640" y="341164"/>
                </a:lnTo>
                <a:lnTo>
                  <a:pt x="3320828" y="356795"/>
                </a:lnTo>
                <a:lnTo>
                  <a:pt x="3318109" y="371973"/>
                </a:lnTo>
                <a:lnTo>
                  <a:pt x="3314485" y="386925"/>
                </a:lnTo>
                <a:lnTo>
                  <a:pt x="3310407" y="401649"/>
                </a:lnTo>
                <a:lnTo>
                  <a:pt x="3305423" y="415921"/>
                </a:lnTo>
                <a:lnTo>
                  <a:pt x="3299760" y="429967"/>
                </a:lnTo>
                <a:lnTo>
                  <a:pt x="3293870" y="443785"/>
                </a:lnTo>
                <a:lnTo>
                  <a:pt x="3286847" y="457151"/>
                </a:lnTo>
                <a:lnTo>
                  <a:pt x="3279598" y="470064"/>
                </a:lnTo>
                <a:lnTo>
                  <a:pt x="3271443" y="482750"/>
                </a:lnTo>
                <a:lnTo>
                  <a:pt x="3262608" y="494756"/>
                </a:lnTo>
                <a:lnTo>
                  <a:pt x="3253546" y="506536"/>
                </a:lnTo>
                <a:lnTo>
                  <a:pt x="3243805" y="517863"/>
                </a:lnTo>
                <a:lnTo>
                  <a:pt x="3233385" y="528284"/>
                </a:lnTo>
                <a:lnTo>
                  <a:pt x="3222737" y="538704"/>
                </a:lnTo>
                <a:lnTo>
                  <a:pt x="3211637" y="548445"/>
                </a:lnTo>
                <a:lnTo>
                  <a:pt x="3199857" y="557733"/>
                </a:lnTo>
                <a:lnTo>
                  <a:pt x="3187851" y="566342"/>
                </a:lnTo>
                <a:lnTo>
                  <a:pt x="3175165" y="574270"/>
                </a:lnTo>
                <a:lnTo>
                  <a:pt x="3162252" y="581746"/>
                </a:lnTo>
                <a:lnTo>
                  <a:pt x="3148886" y="588542"/>
                </a:lnTo>
                <a:lnTo>
                  <a:pt x="3135068" y="594659"/>
                </a:lnTo>
                <a:lnTo>
                  <a:pt x="3121022" y="600322"/>
                </a:lnTo>
                <a:lnTo>
                  <a:pt x="3106750" y="605306"/>
                </a:lnTo>
                <a:lnTo>
                  <a:pt x="3092026" y="609384"/>
                </a:lnTo>
                <a:lnTo>
                  <a:pt x="3077074" y="613008"/>
                </a:lnTo>
                <a:lnTo>
                  <a:pt x="3061896" y="615727"/>
                </a:lnTo>
                <a:lnTo>
                  <a:pt x="3046265" y="617539"/>
                </a:lnTo>
                <a:lnTo>
                  <a:pt x="3030634" y="618672"/>
                </a:lnTo>
                <a:lnTo>
                  <a:pt x="3014777" y="619125"/>
                </a:lnTo>
                <a:lnTo>
                  <a:pt x="2998692" y="618672"/>
                </a:lnTo>
                <a:lnTo>
                  <a:pt x="2983061" y="617539"/>
                </a:lnTo>
                <a:lnTo>
                  <a:pt x="2967657" y="615727"/>
                </a:lnTo>
                <a:lnTo>
                  <a:pt x="2952252" y="613008"/>
                </a:lnTo>
                <a:lnTo>
                  <a:pt x="2940234" y="610095"/>
                </a:lnTo>
                <a:lnTo>
                  <a:pt x="1338460" y="2212035"/>
                </a:lnTo>
                <a:lnTo>
                  <a:pt x="1343135" y="2214741"/>
                </a:lnTo>
                <a:lnTo>
                  <a:pt x="1355826" y="2222896"/>
                </a:lnTo>
                <a:lnTo>
                  <a:pt x="1367837" y="2231278"/>
                </a:lnTo>
                <a:lnTo>
                  <a:pt x="1379621" y="2240566"/>
                </a:lnTo>
                <a:lnTo>
                  <a:pt x="1390952" y="2250533"/>
                </a:lnTo>
                <a:lnTo>
                  <a:pt x="1401830" y="2260501"/>
                </a:lnTo>
                <a:lnTo>
                  <a:pt x="1412028" y="2271375"/>
                </a:lnTo>
                <a:lnTo>
                  <a:pt x="1421546" y="2282702"/>
                </a:lnTo>
                <a:lnTo>
                  <a:pt x="1430837" y="2294255"/>
                </a:lnTo>
                <a:lnTo>
                  <a:pt x="1439675" y="2306488"/>
                </a:lnTo>
                <a:lnTo>
                  <a:pt x="1447607" y="2318948"/>
                </a:lnTo>
                <a:lnTo>
                  <a:pt x="1455085" y="2332087"/>
                </a:lnTo>
                <a:lnTo>
                  <a:pt x="1456026" y="2333937"/>
                </a:lnTo>
                <a:lnTo>
                  <a:pt x="2921054" y="869022"/>
                </a:lnTo>
                <a:lnTo>
                  <a:pt x="2927856" y="862448"/>
                </a:lnTo>
                <a:lnTo>
                  <a:pt x="2934658" y="856554"/>
                </a:lnTo>
                <a:lnTo>
                  <a:pt x="2941914" y="850886"/>
                </a:lnTo>
                <a:lnTo>
                  <a:pt x="2948943" y="845899"/>
                </a:lnTo>
                <a:lnTo>
                  <a:pt x="2956653" y="841138"/>
                </a:lnTo>
                <a:lnTo>
                  <a:pt x="2964135" y="836604"/>
                </a:lnTo>
                <a:lnTo>
                  <a:pt x="2972071" y="832750"/>
                </a:lnTo>
                <a:lnTo>
                  <a:pt x="2979781" y="829123"/>
                </a:lnTo>
                <a:lnTo>
                  <a:pt x="2987943" y="825949"/>
                </a:lnTo>
                <a:lnTo>
                  <a:pt x="2996106" y="823002"/>
                </a:lnTo>
                <a:lnTo>
                  <a:pt x="3004042" y="820508"/>
                </a:lnTo>
                <a:lnTo>
                  <a:pt x="3012432" y="818694"/>
                </a:lnTo>
                <a:lnTo>
                  <a:pt x="3020821" y="817107"/>
                </a:lnTo>
                <a:lnTo>
                  <a:pt x="3028984" y="815747"/>
                </a:lnTo>
                <a:lnTo>
                  <a:pt x="3037600" y="815067"/>
                </a:lnTo>
                <a:lnTo>
                  <a:pt x="3045763" y="814614"/>
                </a:lnTo>
                <a:lnTo>
                  <a:pt x="3054153" y="814387"/>
                </a:lnTo>
                <a:lnTo>
                  <a:pt x="3062542" y="814840"/>
                </a:lnTo>
                <a:lnTo>
                  <a:pt x="3070705" y="815520"/>
                </a:lnTo>
                <a:lnTo>
                  <a:pt x="3079095" y="816654"/>
                </a:lnTo>
                <a:lnTo>
                  <a:pt x="3087031" y="818241"/>
                </a:lnTo>
                <a:lnTo>
                  <a:pt x="3095193" y="820054"/>
                </a:lnTo>
                <a:lnTo>
                  <a:pt x="3103356" y="822321"/>
                </a:lnTo>
                <a:lnTo>
                  <a:pt x="3111066" y="825042"/>
                </a:lnTo>
                <a:lnTo>
                  <a:pt x="3118775" y="828442"/>
                </a:lnTo>
                <a:lnTo>
                  <a:pt x="3126257" y="831843"/>
                </a:lnTo>
                <a:lnTo>
                  <a:pt x="3133740" y="835697"/>
                </a:lnTo>
                <a:lnTo>
                  <a:pt x="3140769" y="840231"/>
                </a:lnTo>
                <a:lnTo>
                  <a:pt x="3147798" y="844992"/>
                </a:lnTo>
                <a:lnTo>
                  <a:pt x="3154600" y="849979"/>
                </a:lnTo>
                <a:lnTo>
                  <a:pt x="3161176" y="855647"/>
                </a:lnTo>
                <a:lnTo>
                  <a:pt x="3167298" y="861541"/>
                </a:lnTo>
                <a:lnTo>
                  <a:pt x="3173420" y="867889"/>
                </a:lnTo>
                <a:lnTo>
                  <a:pt x="3178862" y="874463"/>
                </a:lnTo>
                <a:lnTo>
                  <a:pt x="3184304" y="881264"/>
                </a:lnTo>
                <a:lnTo>
                  <a:pt x="3188839" y="888065"/>
                </a:lnTo>
                <a:lnTo>
                  <a:pt x="3193147" y="895547"/>
                </a:lnTo>
                <a:lnTo>
                  <a:pt x="3197228" y="902801"/>
                </a:lnTo>
                <a:lnTo>
                  <a:pt x="3200856" y="910282"/>
                </a:lnTo>
                <a:lnTo>
                  <a:pt x="3203804" y="917990"/>
                </a:lnTo>
                <a:lnTo>
                  <a:pt x="3206525" y="925925"/>
                </a:lnTo>
                <a:lnTo>
                  <a:pt x="3208792" y="933859"/>
                </a:lnTo>
                <a:lnTo>
                  <a:pt x="3211060" y="941794"/>
                </a:lnTo>
                <a:lnTo>
                  <a:pt x="3212420" y="950182"/>
                </a:lnTo>
                <a:lnTo>
                  <a:pt x="3213554" y="958117"/>
                </a:lnTo>
                <a:lnTo>
                  <a:pt x="3214461" y="966505"/>
                </a:lnTo>
                <a:lnTo>
                  <a:pt x="3214688" y="974893"/>
                </a:lnTo>
                <a:lnTo>
                  <a:pt x="3214688" y="983281"/>
                </a:lnTo>
                <a:lnTo>
                  <a:pt x="3214234" y="991669"/>
                </a:lnTo>
                <a:lnTo>
                  <a:pt x="3213327" y="999830"/>
                </a:lnTo>
                <a:lnTo>
                  <a:pt x="3212194" y="1008218"/>
                </a:lnTo>
                <a:lnTo>
                  <a:pt x="3210606" y="1016606"/>
                </a:lnTo>
                <a:lnTo>
                  <a:pt x="3208339" y="1024767"/>
                </a:lnTo>
                <a:lnTo>
                  <a:pt x="3206071" y="1033155"/>
                </a:lnTo>
                <a:lnTo>
                  <a:pt x="3203124" y="1041317"/>
                </a:lnTo>
                <a:lnTo>
                  <a:pt x="3199949" y="1049251"/>
                </a:lnTo>
                <a:lnTo>
                  <a:pt x="3196548" y="1057186"/>
                </a:lnTo>
                <a:lnTo>
                  <a:pt x="3192240" y="1064894"/>
                </a:lnTo>
                <a:lnTo>
                  <a:pt x="3187932" y="1072602"/>
                </a:lnTo>
                <a:lnTo>
                  <a:pt x="3183397" y="1079856"/>
                </a:lnTo>
                <a:lnTo>
                  <a:pt x="3177955" y="1087337"/>
                </a:lnTo>
                <a:lnTo>
                  <a:pt x="3172513" y="1094365"/>
                </a:lnTo>
                <a:lnTo>
                  <a:pt x="3166391" y="1101166"/>
                </a:lnTo>
                <a:lnTo>
                  <a:pt x="3160269" y="1107967"/>
                </a:lnTo>
                <a:lnTo>
                  <a:pt x="2734730" y="1533428"/>
                </a:lnTo>
                <a:lnTo>
                  <a:pt x="2740037" y="1534901"/>
                </a:lnTo>
                <a:lnTo>
                  <a:pt x="2754536" y="1539896"/>
                </a:lnTo>
                <a:lnTo>
                  <a:pt x="2768581" y="1545345"/>
                </a:lnTo>
                <a:lnTo>
                  <a:pt x="2782173" y="1551702"/>
                </a:lnTo>
                <a:lnTo>
                  <a:pt x="2795539" y="1558513"/>
                </a:lnTo>
                <a:lnTo>
                  <a:pt x="2808452" y="1566005"/>
                </a:lnTo>
                <a:lnTo>
                  <a:pt x="2821138" y="1573951"/>
                </a:lnTo>
                <a:lnTo>
                  <a:pt x="2833371" y="1582578"/>
                </a:lnTo>
                <a:lnTo>
                  <a:pt x="2844924" y="1591887"/>
                </a:lnTo>
                <a:lnTo>
                  <a:pt x="2856024" y="1601422"/>
                </a:lnTo>
                <a:lnTo>
                  <a:pt x="2866898" y="1611866"/>
                </a:lnTo>
                <a:lnTo>
                  <a:pt x="2877092" y="1622763"/>
                </a:lnTo>
                <a:lnTo>
                  <a:pt x="2886833" y="1633888"/>
                </a:lnTo>
                <a:lnTo>
                  <a:pt x="2895895" y="1645694"/>
                </a:lnTo>
                <a:lnTo>
                  <a:pt x="2904730" y="1657954"/>
                </a:lnTo>
                <a:lnTo>
                  <a:pt x="2912885" y="1670214"/>
                </a:lnTo>
                <a:lnTo>
                  <a:pt x="2920134" y="1683382"/>
                </a:lnTo>
                <a:lnTo>
                  <a:pt x="2927157" y="1696550"/>
                </a:lnTo>
                <a:lnTo>
                  <a:pt x="2933273" y="1710399"/>
                </a:lnTo>
                <a:lnTo>
                  <a:pt x="2938937" y="1724702"/>
                </a:lnTo>
                <a:lnTo>
                  <a:pt x="2940795" y="1730288"/>
                </a:lnTo>
                <a:lnTo>
                  <a:pt x="3577092" y="1094022"/>
                </a:lnTo>
                <a:lnTo>
                  <a:pt x="3581855" y="1089258"/>
                </a:lnTo>
                <a:lnTo>
                  <a:pt x="3586844" y="1085175"/>
                </a:lnTo>
                <a:lnTo>
                  <a:pt x="3592287" y="1081545"/>
                </a:lnTo>
                <a:lnTo>
                  <a:pt x="3597730" y="1078143"/>
                </a:lnTo>
                <a:lnTo>
                  <a:pt x="3603626" y="1074967"/>
                </a:lnTo>
                <a:lnTo>
                  <a:pt x="3609296" y="1072472"/>
                </a:lnTo>
                <a:lnTo>
                  <a:pt x="3615646" y="1069976"/>
                </a:lnTo>
                <a:lnTo>
                  <a:pt x="3621769" y="1068162"/>
                </a:lnTo>
                <a:lnTo>
                  <a:pt x="3628346" y="1066574"/>
                </a:lnTo>
                <a:lnTo>
                  <a:pt x="3634696" y="1065213"/>
                </a:lnTo>
                <a:lnTo>
                  <a:pt x="3641499" y="1064305"/>
                </a:lnTo>
                <a:lnTo>
                  <a:pt x="3648303" y="1063852"/>
                </a:lnTo>
                <a:lnTo>
                  <a:pt x="3655333" y="1063625"/>
                </a:lnTo>
                <a:lnTo>
                  <a:pt x="3662137" y="1063625"/>
                </a:lnTo>
                <a:lnTo>
                  <a:pt x="3669394" y="1064079"/>
                </a:lnTo>
                <a:lnTo>
                  <a:pt x="3676198" y="1064986"/>
                </a:lnTo>
                <a:lnTo>
                  <a:pt x="3683455" y="1066120"/>
                </a:lnTo>
                <a:lnTo>
                  <a:pt x="3690712" y="1067481"/>
                </a:lnTo>
                <a:lnTo>
                  <a:pt x="3697969" y="1069296"/>
                </a:lnTo>
                <a:lnTo>
                  <a:pt x="3704999" y="1071564"/>
                </a:lnTo>
                <a:lnTo>
                  <a:pt x="3712483" y="1073833"/>
                </a:lnTo>
                <a:lnTo>
                  <a:pt x="3719741" y="1076782"/>
                </a:lnTo>
                <a:lnTo>
                  <a:pt x="3726771" y="1079957"/>
                </a:lnTo>
                <a:lnTo>
                  <a:pt x="3734028" y="1083360"/>
                </a:lnTo>
                <a:lnTo>
                  <a:pt x="3740832" y="1087216"/>
                </a:lnTo>
                <a:lnTo>
                  <a:pt x="3748089" y="1091300"/>
                </a:lnTo>
                <a:lnTo>
                  <a:pt x="3754892" y="1095836"/>
                </a:lnTo>
                <a:lnTo>
                  <a:pt x="3761696" y="1100373"/>
                </a:lnTo>
                <a:lnTo>
                  <a:pt x="3768273" y="1105591"/>
                </a:lnTo>
                <a:lnTo>
                  <a:pt x="3774849" y="1110808"/>
                </a:lnTo>
                <a:lnTo>
                  <a:pt x="3781199" y="1116706"/>
                </a:lnTo>
                <a:lnTo>
                  <a:pt x="3787549" y="1122604"/>
                </a:lnTo>
                <a:lnTo>
                  <a:pt x="3793446" y="1128728"/>
                </a:lnTo>
                <a:lnTo>
                  <a:pt x="3799342" y="1135307"/>
                </a:lnTo>
                <a:lnTo>
                  <a:pt x="3804558" y="1141658"/>
                </a:lnTo>
                <a:lnTo>
                  <a:pt x="3809548" y="1148464"/>
                </a:lnTo>
                <a:lnTo>
                  <a:pt x="3814537" y="1155269"/>
                </a:lnTo>
                <a:lnTo>
                  <a:pt x="3818846" y="1162301"/>
                </a:lnTo>
                <a:lnTo>
                  <a:pt x="3822928" y="1169106"/>
                </a:lnTo>
                <a:lnTo>
                  <a:pt x="3826783" y="1176365"/>
                </a:lnTo>
                <a:lnTo>
                  <a:pt x="3830185" y="1183171"/>
                </a:lnTo>
                <a:lnTo>
                  <a:pt x="3833360" y="1190429"/>
                </a:lnTo>
                <a:lnTo>
                  <a:pt x="3836082" y="1197915"/>
                </a:lnTo>
                <a:lnTo>
                  <a:pt x="3838803" y="1204947"/>
                </a:lnTo>
                <a:lnTo>
                  <a:pt x="3840844" y="1212206"/>
                </a:lnTo>
                <a:lnTo>
                  <a:pt x="3842658" y="1219465"/>
                </a:lnTo>
                <a:lnTo>
                  <a:pt x="3844019" y="1226724"/>
                </a:lnTo>
                <a:lnTo>
                  <a:pt x="3845153" y="1233756"/>
                </a:lnTo>
                <a:lnTo>
                  <a:pt x="3846060" y="1241015"/>
                </a:lnTo>
                <a:lnTo>
                  <a:pt x="3846514" y="1247820"/>
                </a:lnTo>
                <a:lnTo>
                  <a:pt x="3846514" y="1255079"/>
                </a:lnTo>
                <a:lnTo>
                  <a:pt x="3846287" y="1261885"/>
                </a:lnTo>
                <a:lnTo>
                  <a:pt x="3845833" y="1268690"/>
                </a:lnTo>
                <a:lnTo>
                  <a:pt x="3844926" y="1275268"/>
                </a:lnTo>
                <a:lnTo>
                  <a:pt x="3843566" y="1282074"/>
                </a:lnTo>
                <a:lnTo>
                  <a:pt x="3841978" y="1288198"/>
                </a:lnTo>
                <a:lnTo>
                  <a:pt x="3840164" y="1294777"/>
                </a:lnTo>
                <a:lnTo>
                  <a:pt x="3837896" y="1300675"/>
                </a:lnTo>
                <a:lnTo>
                  <a:pt x="3834948" y="1306799"/>
                </a:lnTo>
                <a:lnTo>
                  <a:pt x="3831999" y="1312470"/>
                </a:lnTo>
                <a:lnTo>
                  <a:pt x="3828598" y="1318141"/>
                </a:lnTo>
                <a:lnTo>
                  <a:pt x="3824969" y="1323132"/>
                </a:lnTo>
                <a:lnTo>
                  <a:pt x="3820660" y="1328122"/>
                </a:lnTo>
                <a:lnTo>
                  <a:pt x="3816124" y="1333113"/>
                </a:lnTo>
                <a:lnTo>
                  <a:pt x="3429118" y="1720101"/>
                </a:lnTo>
                <a:lnTo>
                  <a:pt x="3441693" y="1727604"/>
                </a:lnTo>
                <a:lnTo>
                  <a:pt x="3454374" y="1735759"/>
                </a:lnTo>
                <a:lnTo>
                  <a:pt x="3466603" y="1744141"/>
                </a:lnTo>
                <a:lnTo>
                  <a:pt x="3478152" y="1753429"/>
                </a:lnTo>
                <a:lnTo>
                  <a:pt x="3489474" y="1763170"/>
                </a:lnTo>
                <a:lnTo>
                  <a:pt x="3500344" y="1773365"/>
                </a:lnTo>
                <a:lnTo>
                  <a:pt x="3510535" y="1784012"/>
                </a:lnTo>
                <a:lnTo>
                  <a:pt x="3520046" y="1795339"/>
                </a:lnTo>
                <a:lnTo>
                  <a:pt x="3529330" y="1807119"/>
                </a:lnTo>
                <a:lnTo>
                  <a:pt x="3538162" y="1819125"/>
                </a:lnTo>
                <a:lnTo>
                  <a:pt x="3546088" y="1831811"/>
                </a:lnTo>
                <a:lnTo>
                  <a:pt x="3549877" y="1838358"/>
                </a:lnTo>
                <a:lnTo>
                  <a:pt x="4384746" y="1003848"/>
                </a:lnTo>
                <a:lnTo>
                  <a:pt x="4383546" y="996558"/>
                </a:lnTo>
                <a:lnTo>
                  <a:pt x="4381503" y="980927"/>
                </a:lnTo>
                <a:lnTo>
                  <a:pt x="4380368" y="965296"/>
                </a:lnTo>
                <a:lnTo>
                  <a:pt x="4379914" y="949439"/>
                </a:lnTo>
                <a:lnTo>
                  <a:pt x="4380368" y="933354"/>
                </a:lnTo>
                <a:lnTo>
                  <a:pt x="4381503" y="917723"/>
                </a:lnTo>
                <a:lnTo>
                  <a:pt x="4383546" y="902319"/>
                </a:lnTo>
                <a:lnTo>
                  <a:pt x="4386044" y="886914"/>
                </a:lnTo>
                <a:lnTo>
                  <a:pt x="4389676" y="871963"/>
                </a:lnTo>
                <a:lnTo>
                  <a:pt x="4393763" y="857238"/>
                </a:lnTo>
                <a:lnTo>
                  <a:pt x="4398758" y="842966"/>
                </a:lnTo>
                <a:lnTo>
                  <a:pt x="4404434" y="828921"/>
                </a:lnTo>
                <a:lnTo>
                  <a:pt x="4410563" y="815102"/>
                </a:lnTo>
                <a:lnTo>
                  <a:pt x="4417374" y="801737"/>
                </a:lnTo>
                <a:lnTo>
                  <a:pt x="4424867" y="788824"/>
                </a:lnTo>
                <a:lnTo>
                  <a:pt x="4433040" y="776138"/>
                </a:lnTo>
                <a:lnTo>
                  <a:pt x="4441667" y="764131"/>
                </a:lnTo>
                <a:lnTo>
                  <a:pt x="4450749" y="752352"/>
                </a:lnTo>
                <a:lnTo>
                  <a:pt x="4460511" y="741251"/>
                </a:lnTo>
                <a:lnTo>
                  <a:pt x="4470955" y="730604"/>
                </a:lnTo>
                <a:lnTo>
                  <a:pt x="4481625" y="720183"/>
                </a:lnTo>
                <a:lnTo>
                  <a:pt x="4492750" y="710442"/>
                </a:lnTo>
                <a:lnTo>
                  <a:pt x="4504556" y="701381"/>
                </a:lnTo>
                <a:lnTo>
                  <a:pt x="4516588" y="692546"/>
                </a:lnTo>
                <a:lnTo>
                  <a:pt x="4529302" y="684617"/>
                </a:lnTo>
                <a:lnTo>
                  <a:pt x="4542243" y="677141"/>
                </a:lnTo>
                <a:lnTo>
                  <a:pt x="4555638" y="670119"/>
                </a:lnTo>
                <a:lnTo>
                  <a:pt x="4569487" y="664229"/>
                </a:lnTo>
                <a:lnTo>
                  <a:pt x="4583564" y="658565"/>
                </a:lnTo>
                <a:lnTo>
                  <a:pt x="4597867" y="653582"/>
                </a:lnTo>
                <a:lnTo>
                  <a:pt x="4612851" y="649504"/>
                </a:lnTo>
                <a:lnTo>
                  <a:pt x="4627835" y="645879"/>
                </a:lnTo>
                <a:lnTo>
                  <a:pt x="4643047" y="643161"/>
                </a:lnTo>
                <a:lnTo>
                  <a:pt x="4658485" y="641349"/>
                </a:lnTo>
                <a:lnTo>
                  <a:pt x="4674150" y="640216"/>
                </a:lnTo>
                <a:lnTo>
                  <a:pt x="4690270" y="639763"/>
                </a:lnTo>
                <a:lnTo>
                  <a:pt x="4706389" y="640216"/>
                </a:lnTo>
                <a:lnTo>
                  <a:pt x="4722055" y="641349"/>
                </a:lnTo>
                <a:lnTo>
                  <a:pt x="4737493" y="643161"/>
                </a:lnTo>
                <a:lnTo>
                  <a:pt x="4752704" y="645879"/>
                </a:lnTo>
                <a:lnTo>
                  <a:pt x="4767688" y="649504"/>
                </a:lnTo>
                <a:lnTo>
                  <a:pt x="4782446" y="653582"/>
                </a:lnTo>
                <a:lnTo>
                  <a:pt x="4796976" y="658565"/>
                </a:lnTo>
                <a:lnTo>
                  <a:pt x="4811052" y="664229"/>
                </a:lnTo>
                <a:lnTo>
                  <a:pt x="4824901" y="670119"/>
                </a:lnTo>
                <a:lnTo>
                  <a:pt x="4838296" y="677141"/>
                </a:lnTo>
                <a:lnTo>
                  <a:pt x="4851237" y="684617"/>
                </a:lnTo>
                <a:lnTo>
                  <a:pt x="4863951" y="692546"/>
                </a:lnTo>
                <a:lnTo>
                  <a:pt x="4875984" y="701381"/>
                </a:lnTo>
                <a:lnTo>
                  <a:pt x="4887563" y="710442"/>
                </a:lnTo>
                <a:lnTo>
                  <a:pt x="4898915" y="720183"/>
                </a:lnTo>
                <a:lnTo>
                  <a:pt x="4909585" y="730604"/>
                </a:lnTo>
                <a:lnTo>
                  <a:pt x="4920029" y="741251"/>
                </a:lnTo>
                <a:lnTo>
                  <a:pt x="4929792" y="752352"/>
                </a:lnTo>
                <a:lnTo>
                  <a:pt x="4938873" y="764131"/>
                </a:lnTo>
                <a:lnTo>
                  <a:pt x="4947727" y="776138"/>
                </a:lnTo>
                <a:lnTo>
                  <a:pt x="4955900" y="788824"/>
                </a:lnTo>
                <a:lnTo>
                  <a:pt x="4963166" y="801737"/>
                </a:lnTo>
                <a:lnTo>
                  <a:pt x="4970204" y="815102"/>
                </a:lnTo>
                <a:lnTo>
                  <a:pt x="4976107" y="828921"/>
                </a:lnTo>
                <a:lnTo>
                  <a:pt x="4981782" y="842966"/>
                </a:lnTo>
                <a:lnTo>
                  <a:pt x="4986777" y="857238"/>
                </a:lnTo>
                <a:lnTo>
                  <a:pt x="4990864" y="871963"/>
                </a:lnTo>
                <a:lnTo>
                  <a:pt x="4994496" y="886914"/>
                </a:lnTo>
                <a:lnTo>
                  <a:pt x="4997221" y="902319"/>
                </a:lnTo>
                <a:lnTo>
                  <a:pt x="4999037" y="917723"/>
                </a:lnTo>
                <a:lnTo>
                  <a:pt x="5000172" y="933354"/>
                </a:lnTo>
                <a:lnTo>
                  <a:pt x="5000626" y="949439"/>
                </a:lnTo>
                <a:lnTo>
                  <a:pt x="5000172" y="965296"/>
                </a:lnTo>
                <a:lnTo>
                  <a:pt x="4999037" y="980927"/>
                </a:lnTo>
                <a:lnTo>
                  <a:pt x="4997221" y="996558"/>
                </a:lnTo>
                <a:lnTo>
                  <a:pt x="4994496" y="1011736"/>
                </a:lnTo>
                <a:lnTo>
                  <a:pt x="4990864" y="1026688"/>
                </a:lnTo>
                <a:lnTo>
                  <a:pt x="4986777" y="1041412"/>
                </a:lnTo>
                <a:lnTo>
                  <a:pt x="4981782" y="1055684"/>
                </a:lnTo>
                <a:lnTo>
                  <a:pt x="4976107" y="1069730"/>
                </a:lnTo>
                <a:lnTo>
                  <a:pt x="4970204" y="1083548"/>
                </a:lnTo>
                <a:lnTo>
                  <a:pt x="4963166" y="1096914"/>
                </a:lnTo>
                <a:lnTo>
                  <a:pt x="4955900" y="1109827"/>
                </a:lnTo>
                <a:lnTo>
                  <a:pt x="4947727" y="1122513"/>
                </a:lnTo>
                <a:lnTo>
                  <a:pt x="4938873" y="1134519"/>
                </a:lnTo>
                <a:lnTo>
                  <a:pt x="4929792" y="1146299"/>
                </a:lnTo>
                <a:lnTo>
                  <a:pt x="4920029" y="1157626"/>
                </a:lnTo>
                <a:lnTo>
                  <a:pt x="4909585" y="1168047"/>
                </a:lnTo>
                <a:lnTo>
                  <a:pt x="4898915" y="1178467"/>
                </a:lnTo>
                <a:lnTo>
                  <a:pt x="4887563" y="1188208"/>
                </a:lnTo>
                <a:lnTo>
                  <a:pt x="4875984" y="1197496"/>
                </a:lnTo>
                <a:lnTo>
                  <a:pt x="4863951" y="1206105"/>
                </a:lnTo>
                <a:lnTo>
                  <a:pt x="4851237" y="1214033"/>
                </a:lnTo>
                <a:lnTo>
                  <a:pt x="4838296" y="1221509"/>
                </a:lnTo>
                <a:lnTo>
                  <a:pt x="4824901" y="1228305"/>
                </a:lnTo>
                <a:lnTo>
                  <a:pt x="4811052" y="1234422"/>
                </a:lnTo>
                <a:lnTo>
                  <a:pt x="4796976" y="1240085"/>
                </a:lnTo>
                <a:lnTo>
                  <a:pt x="4782446" y="1245069"/>
                </a:lnTo>
                <a:lnTo>
                  <a:pt x="4767688" y="1249147"/>
                </a:lnTo>
                <a:lnTo>
                  <a:pt x="4752704" y="1252771"/>
                </a:lnTo>
                <a:lnTo>
                  <a:pt x="4737493" y="1255490"/>
                </a:lnTo>
                <a:lnTo>
                  <a:pt x="4722055" y="1257302"/>
                </a:lnTo>
                <a:lnTo>
                  <a:pt x="4706389" y="1258435"/>
                </a:lnTo>
                <a:lnTo>
                  <a:pt x="4690270" y="1258888"/>
                </a:lnTo>
                <a:lnTo>
                  <a:pt x="4674150" y="1258435"/>
                </a:lnTo>
                <a:lnTo>
                  <a:pt x="4658485" y="1257302"/>
                </a:lnTo>
                <a:lnTo>
                  <a:pt x="4643047" y="1255490"/>
                </a:lnTo>
                <a:lnTo>
                  <a:pt x="4627835" y="1252771"/>
                </a:lnTo>
                <a:lnTo>
                  <a:pt x="4616629" y="1250061"/>
                </a:lnTo>
                <a:lnTo>
                  <a:pt x="3014186" y="2851669"/>
                </a:lnTo>
                <a:lnTo>
                  <a:pt x="3019090" y="2854503"/>
                </a:lnTo>
                <a:lnTo>
                  <a:pt x="3031799" y="2862658"/>
                </a:lnTo>
                <a:lnTo>
                  <a:pt x="3043828" y="2871040"/>
                </a:lnTo>
                <a:lnTo>
                  <a:pt x="3055629" y="2880328"/>
                </a:lnTo>
                <a:lnTo>
                  <a:pt x="3066977" y="2890295"/>
                </a:lnTo>
                <a:lnTo>
                  <a:pt x="3077870" y="2900263"/>
                </a:lnTo>
                <a:lnTo>
                  <a:pt x="3088083" y="2911137"/>
                </a:lnTo>
                <a:lnTo>
                  <a:pt x="3097615" y="2922464"/>
                </a:lnTo>
                <a:lnTo>
                  <a:pt x="3106920" y="2934017"/>
                </a:lnTo>
                <a:lnTo>
                  <a:pt x="3115771" y="2946250"/>
                </a:lnTo>
                <a:lnTo>
                  <a:pt x="3123714" y="2958710"/>
                </a:lnTo>
                <a:lnTo>
                  <a:pt x="3131204" y="2971849"/>
                </a:lnTo>
                <a:lnTo>
                  <a:pt x="3131847" y="2973112"/>
                </a:lnTo>
                <a:lnTo>
                  <a:pt x="4597174" y="1508786"/>
                </a:lnTo>
                <a:lnTo>
                  <a:pt x="4603978" y="1502212"/>
                </a:lnTo>
                <a:lnTo>
                  <a:pt x="4610782" y="1496318"/>
                </a:lnTo>
                <a:lnTo>
                  <a:pt x="4618039" y="1490650"/>
                </a:lnTo>
                <a:lnTo>
                  <a:pt x="4625069" y="1485663"/>
                </a:lnTo>
                <a:lnTo>
                  <a:pt x="4632780" y="1480902"/>
                </a:lnTo>
                <a:lnTo>
                  <a:pt x="4640491" y="1476368"/>
                </a:lnTo>
                <a:lnTo>
                  <a:pt x="4648201" y="1472514"/>
                </a:lnTo>
                <a:lnTo>
                  <a:pt x="4656139" y="1468887"/>
                </a:lnTo>
                <a:lnTo>
                  <a:pt x="4664076" y="1465713"/>
                </a:lnTo>
                <a:lnTo>
                  <a:pt x="4672241" y="1462766"/>
                </a:lnTo>
                <a:lnTo>
                  <a:pt x="4680405" y="1460272"/>
                </a:lnTo>
                <a:lnTo>
                  <a:pt x="4688569" y="1458458"/>
                </a:lnTo>
                <a:lnTo>
                  <a:pt x="4696960" y="1456871"/>
                </a:lnTo>
                <a:lnTo>
                  <a:pt x="4705351" y="1455511"/>
                </a:lnTo>
                <a:lnTo>
                  <a:pt x="4713742" y="1454831"/>
                </a:lnTo>
                <a:lnTo>
                  <a:pt x="4722133" y="1454378"/>
                </a:lnTo>
                <a:lnTo>
                  <a:pt x="4730298" y="1454151"/>
                </a:lnTo>
                <a:lnTo>
                  <a:pt x="4738689" y="1454604"/>
                </a:lnTo>
                <a:lnTo>
                  <a:pt x="4747080" y="1455284"/>
                </a:lnTo>
                <a:lnTo>
                  <a:pt x="4755244" y="1456418"/>
                </a:lnTo>
                <a:lnTo>
                  <a:pt x="4763408" y="1458005"/>
                </a:lnTo>
                <a:lnTo>
                  <a:pt x="4771573" y="1459818"/>
                </a:lnTo>
                <a:lnTo>
                  <a:pt x="4779510" y="1462085"/>
                </a:lnTo>
                <a:lnTo>
                  <a:pt x="4787448" y="1464806"/>
                </a:lnTo>
                <a:lnTo>
                  <a:pt x="4794932" y="1468206"/>
                </a:lnTo>
                <a:lnTo>
                  <a:pt x="4802642" y="1471607"/>
                </a:lnTo>
                <a:lnTo>
                  <a:pt x="4809899" y="1475461"/>
                </a:lnTo>
                <a:lnTo>
                  <a:pt x="4817157" y="1479995"/>
                </a:lnTo>
                <a:lnTo>
                  <a:pt x="4824187" y="1484756"/>
                </a:lnTo>
                <a:lnTo>
                  <a:pt x="4830991" y="1489743"/>
                </a:lnTo>
                <a:lnTo>
                  <a:pt x="4837567" y="1495411"/>
                </a:lnTo>
                <a:lnTo>
                  <a:pt x="4843691" y="1501305"/>
                </a:lnTo>
                <a:lnTo>
                  <a:pt x="4849814" y="1507653"/>
                </a:lnTo>
                <a:lnTo>
                  <a:pt x="4855257" y="1514227"/>
                </a:lnTo>
                <a:lnTo>
                  <a:pt x="4860473" y="1521028"/>
                </a:lnTo>
                <a:lnTo>
                  <a:pt x="4865235" y="1527829"/>
                </a:lnTo>
                <a:lnTo>
                  <a:pt x="4869544" y="1535310"/>
                </a:lnTo>
                <a:lnTo>
                  <a:pt x="4873399" y="1542565"/>
                </a:lnTo>
                <a:lnTo>
                  <a:pt x="4877255" y="1550046"/>
                </a:lnTo>
                <a:lnTo>
                  <a:pt x="4880203" y="1557754"/>
                </a:lnTo>
                <a:lnTo>
                  <a:pt x="4882924" y="1565689"/>
                </a:lnTo>
                <a:lnTo>
                  <a:pt x="4885192" y="1573623"/>
                </a:lnTo>
                <a:lnTo>
                  <a:pt x="4887233" y="1581558"/>
                </a:lnTo>
                <a:lnTo>
                  <a:pt x="4888594" y="1589946"/>
                </a:lnTo>
                <a:lnTo>
                  <a:pt x="4889955" y="1597880"/>
                </a:lnTo>
                <a:lnTo>
                  <a:pt x="4890862" y="1606268"/>
                </a:lnTo>
                <a:lnTo>
                  <a:pt x="4891089" y="1614656"/>
                </a:lnTo>
                <a:lnTo>
                  <a:pt x="4891089" y="1623044"/>
                </a:lnTo>
                <a:lnTo>
                  <a:pt x="4890635" y="1631433"/>
                </a:lnTo>
                <a:lnTo>
                  <a:pt x="4889728" y="1639594"/>
                </a:lnTo>
                <a:lnTo>
                  <a:pt x="4888367" y="1647982"/>
                </a:lnTo>
                <a:lnTo>
                  <a:pt x="4886780" y="1656370"/>
                </a:lnTo>
                <a:lnTo>
                  <a:pt x="4884739" y="1664531"/>
                </a:lnTo>
                <a:lnTo>
                  <a:pt x="4882471" y="1672919"/>
                </a:lnTo>
                <a:lnTo>
                  <a:pt x="4879523" y="1681080"/>
                </a:lnTo>
                <a:lnTo>
                  <a:pt x="4876348" y="1689015"/>
                </a:lnTo>
                <a:lnTo>
                  <a:pt x="4872719" y="1696950"/>
                </a:lnTo>
                <a:lnTo>
                  <a:pt x="4868637" y="1704658"/>
                </a:lnTo>
                <a:lnTo>
                  <a:pt x="4864328" y="1712365"/>
                </a:lnTo>
                <a:lnTo>
                  <a:pt x="4859566" y="1719620"/>
                </a:lnTo>
                <a:lnTo>
                  <a:pt x="4854349" y="1727101"/>
                </a:lnTo>
                <a:lnTo>
                  <a:pt x="4848680" y="1734129"/>
                </a:lnTo>
                <a:lnTo>
                  <a:pt x="4842783" y="1740930"/>
                </a:lnTo>
                <a:lnTo>
                  <a:pt x="4836660" y="1747731"/>
                </a:lnTo>
                <a:lnTo>
                  <a:pt x="4410886" y="2173124"/>
                </a:lnTo>
                <a:lnTo>
                  <a:pt x="4416518" y="2174664"/>
                </a:lnTo>
                <a:lnTo>
                  <a:pt x="4431011" y="2179659"/>
                </a:lnTo>
                <a:lnTo>
                  <a:pt x="4445051" y="2185108"/>
                </a:lnTo>
                <a:lnTo>
                  <a:pt x="4458638" y="2191465"/>
                </a:lnTo>
                <a:lnTo>
                  <a:pt x="4471999" y="2198276"/>
                </a:lnTo>
                <a:lnTo>
                  <a:pt x="4484907" y="2205768"/>
                </a:lnTo>
                <a:lnTo>
                  <a:pt x="4497588" y="2213714"/>
                </a:lnTo>
                <a:lnTo>
                  <a:pt x="4509817" y="2222341"/>
                </a:lnTo>
                <a:lnTo>
                  <a:pt x="4521366" y="2231650"/>
                </a:lnTo>
                <a:lnTo>
                  <a:pt x="4532462" y="2241185"/>
                </a:lnTo>
                <a:lnTo>
                  <a:pt x="4543332" y="2251629"/>
                </a:lnTo>
                <a:lnTo>
                  <a:pt x="4553523" y="2262526"/>
                </a:lnTo>
                <a:lnTo>
                  <a:pt x="4563260" y="2273651"/>
                </a:lnTo>
                <a:lnTo>
                  <a:pt x="4572318" y="2285457"/>
                </a:lnTo>
                <a:lnTo>
                  <a:pt x="4581150" y="2297717"/>
                </a:lnTo>
                <a:lnTo>
                  <a:pt x="4589302" y="2309976"/>
                </a:lnTo>
                <a:lnTo>
                  <a:pt x="4596549" y="2323144"/>
                </a:lnTo>
                <a:lnTo>
                  <a:pt x="4603569" y="2336312"/>
                </a:lnTo>
                <a:lnTo>
                  <a:pt x="4609683" y="2350162"/>
                </a:lnTo>
                <a:lnTo>
                  <a:pt x="4615345" y="2364465"/>
                </a:lnTo>
                <a:lnTo>
                  <a:pt x="4620100" y="2378768"/>
                </a:lnTo>
                <a:lnTo>
                  <a:pt x="4624176" y="2393525"/>
                </a:lnTo>
                <a:lnTo>
                  <a:pt x="4627799" y="2408509"/>
                </a:lnTo>
                <a:lnTo>
                  <a:pt x="4630517" y="2423721"/>
                </a:lnTo>
                <a:lnTo>
                  <a:pt x="4632329" y="2439386"/>
                </a:lnTo>
                <a:lnTo>
                  <a:pt x="4633687" y="2455051"/>
                </a:lnTo>
                <a:lnTo>
                  <a:pt x="4633914" y="2470944"/>
                </a:lnTo>
                <a:lnTo>
                  <a:pt x="4633687" y="2487063"/>
                </a:lnTo>
                <a:lnTo>
                  <a:pt x="4632329" y="2502729"/>
                </a:lnTo>
                <a:lnTo>
                  <a:pt x="4630517" y="2518167"/>
                </a:lnTo>
                <a:lnTo>
                  <a:pt x="4627799" y="2533605"/>
                </a:lnTo>
                <a:lnTo>
                  <a:pt x="4624176" y="2548590"/>
                </a:lnTo>
                <a:lnTo>
                  <a:pt x="4620100" y="2563120"/>
                </a:lnTo>
                <a:lnTo>
                  <a:pt x="4615345" y="2577650"/>
                </a:lnTo>
                <a:lnTo>
                  <a:pt x="4609683" y="2591726"/>
                </a:lnTo>
                <a:lnTo>
                  <a:pt x="4603569" y="2605348"/>
                </a:lnTo>
                <a:lnTo>
                  <a:pt x="4596549" y="2618743"/>
                </a:lnTo>
                <a:lnTo>
                  <a:pt x="4589302" y="2631684"/>
                </a:lnTo>
                <a:lnTo>
                  <a:pt x="4581150" y="2644398"/>
                </a:lnTo>
                <a:lnTo>
                  <a:pt x="4572318" y="2656658"/>
                </a:lnTo>
                <a:lnTo>
                  <a:pt x="4563260" y="2668237"/>
                </a:lnTo>
                <a:lnTo>
                  <a:pt x="4553523" y="2679588"/>
                </a:lnTo>
                <a:lnTo>
                  <a:pt x="4543332" y="2690486"/>
                </a:lnTo>
                <a:lnTo>
                  <a:pt x="4532462" y="2700703"/>
                </a:lnTo>
                <a:lnTo>
                  <a:pt x="4521366" y="2710465"/>
                </a:lnTo>
                <a:lnTo>
                  <a:pt x="4509817" y="2719547"/>
                </a:lnTo>
                <a:lnTo>
                  <a:pt x="4497588" y="2728401"/>
                </a:lnTo>
                <a:lnTo>
                  <a:pt x="4484907" y="2736347"/>
                </a:lnTo>
                <a:lnTo>
                  <a:pt x="4471999" y="2743839"/>
                </a:lnTo>
                <a:lnTo>
                  <a:pt x="4458638" y="2750650"/>
                </a:lnTo>
                <a:lnTo>
                  <a:pt x="4445051" y="2757007"/>
                </a:lnTo>
                <a:lnTo>
                  <a:pt x="4431011" y="2762456"/>
                </a:lnTo>
                <a:lnTo>
                  <a:pt x="4416518" y="2767451"/>
                </a:lnTo>
                <a:lnTo>
                  <a:pt x="4401572" y="2771537"/>
                </a:lnTo>
                <a:lnTo>
                  <a:pt x="4386626" y="2774943"/>
                </a:lnTo>
                <a:lnTo>
                  <a:pt x="4371454" y="2777667"/>
                </a:lnTo>
                <a:lnTo>
                  <a:pt x="4356055" y="2779484"/>
                </a:lnTo>
                <a:lnTo>
                  <a:pt x="4340429" y="2781073"/>
                </a:lnTo>
                <a:lnTo>
                  <a:pt x="4324578" y="2781300"/>
                </a:lnTo>
                <a:lnTo>
                  <a:pt x="4308499" y="2781073"/>
                </a:lnTo>
                <a:lnTo>
                  <a:pt x="4292648" y="2779484"/>
                </a:lnTo>
                <a:lnTo>
                  <a:pt x="4277249" y="2777667"/>
                </a:lnTo>
                <a:lnTo>
                  <a:pt x="4262076" y="2774943"/>
                </a:lnTo>
                <a:lnTo>
                  <a:pt x="4247130" y="2771537"/>
                </a:lnTo>
                <a:lnTo>
                  <a:pt x="4232411" y="2767451"/>
                </a:lnTo>
                <a:lnTo>
                  <a:pt x="4217918" y="2762456"/>
                </a:lnTo>
                <a:lnTo>
                  <a:pt x="4203878" y="2757007"/>
                </a:lnTo>
                <a:lnTo>
                  <a:pt x="4190064" y="2750650"/>
                </a:lnTo>
                <a:lnTo>
                  <a:pt x="4176703" y="2743839"/>
                </a:lnTo>
                <a:lnTo>
                  <a:pt x="4163795" y="2736347"/>
                </a:lnTo>
                <a:lnTo>
                  <a:pt x="4151340" y="2728401"/>
                </a:lnTo>
                <a:lnTo>
                  <a:pt x="4139112" y="2719547"/>
                </a:lnTo>
                <a:lnTo>
                  <a:pt x="4127563" y="2710465"/>
                </a:lnTo>
                <a:lnTo>
                  <a:pt x="4116467" y="2700703"/>
                </a:lnTo>
                <a:lnTo>
                  <a:pt x="4105597" y="2690486"/>
                </a:lnTo>
                <a:lnTo>
                  <a:pt x="4095180" y="2679588"/>
                </a:lnTo>
                <a:lnTo>
                  <a:pt x="4085442" y="2668237"/>
                </a:lnTo>
                <a:lnTo>
                  <a:pt x="4076384" y="2656658"/>
                </a:lnTo>
                <a:lnTo>
                  <a:pt x="4067779" y="2644398"/>
                </a:lnTo>
                <a:lnTo>
                  <a:pt x="4059627" y="2631684"/>
                </a:lnTo>
                <a:lnTo>
                  <a:pt x="4052154" y="2618743"/>
                </a:lnTo>
                <a:lnTo>
                  <a:pt x="4045360" y="2605348"/>
                </a:lnTo>
                <a:lnTo>
                  <a:pt x="4039246" y="2591726"/>
                </a:lnTo>
                <a:lnTo>
                  <a:pt x="4033584" y="2577650"/>
                </a:lnTo>
                <a:lnTo>
                  <a:pt x="4028829" y="2563120"/>
                </a:lnTo>
                <a:lnTo>
                  <a:pt x="4027014" y="2556652"/>
                </a:lnTo>
                <a:lnTo>
                  <a:pt x="2698525" y="3883953"/>
                </a:lnTo>
                <a:lnTo>
                  <a:pt x="2691948" y="3890300"/>
                </a:lnTo>
                <a:lnTo>
                  <a:pt x="2685144" y="3896421"/>
                </a:lnTo>
                <a:lnTo>
                  <a:pt x="2677887" y="3901862"/>
                </a:lnTo>
                <a:lnTo>
                  <a:pt x="2670857" y="3906850"/>
                </a:lnTo>
                <a:lnTo>
                  <a:pt x="2663146" y="3911837"/>
                </a:lnTo>
                <a:lnTo>
                  <a:pt x="2655662" y="3916144"/>
                </a:lnTo>
                <a:lnTo>
                  <a:pt x="2647725" y="3919998"/>
                </a:lnTo>
                <a:lnTo>
                  <a:pt x="2639787" y="3923852"/>
                </a:lnTo>
                <a:lnTo>
                  <a:pt x="2632076" y="3927026"/>
                </a:lnTo>
                <a:lnTo>
                  <a:pt x="2623685" y="3929747"/>
                </a:lnTo>
                <a:lnTo>
                  <a:pt x="2615748" y="3932240"/>
                </a:lnTo>
                <a:lnTo>
                  <a:pt x="2607357" y="3934281"/>
                </a:lnTo>
                <a:lnTo>
                  <a:pt x="2598966" y="3935868"/>
                </a:lnTo>
                <a:lnTo>
                  <a:pt x="2590801" y="3937228"/>
                </a:lnTo>
                <a:lnTo>
                  <a:pt x="2582183" y="3937908"/>
                </a:lnTo>
                <a:lnTo>
                  <a:pt x="2573792" y="3938361"/>
                </a:lnTo>
                <a:lnTo>
                  <a:pt x="2565628" y="3938588"/>
                </a:lnTo>
                <a:lnTo>
                  <a:pt x="2557237" y="3938135"/>
                </a:lnTo>
                <a:lnTo>
                  <a:pt x="2548846" y="3937454"/>
                </a:lnTo>
                <a:lnTo>
                  <a:pt x="2540682" y="3936321"/>
                </a:lnTo>
                <a:lnTo>
                  <a:pt x="2532517" y="3934734"/>
                </a:lnTo>
                <a:lnTo>
                  <a:pt x="2524580" y="3932694"/>
                </a:lnTo>
                <a:lnTo>
                  <a:pt x="2516416" y="3930427"/>
                </a:lnTo>
                <a:lnTo>
                  <a:pt x="2508478" y="3927706"/>
                </a:lnTo>
                <a:lnTo>
                  <a:pt x="2500994" y="3924532"/>
                </a:lnTo>
                <a:lnTo>
                  <a:pt x="2493283" y="3921132"/>
                </a:lnTo>
                <a:lnTo>
                  <a:pt x="2486026" y="3917051"/>
                </a:lnTo>
                <a:lnTo>
                  <a:pt x="2478769" y="3912744"/>
                </a:lnTo>
                <a:lnTo>
                  <a:pt x="2471966" y="3907983"/>
                </a:lnTo>
                <a:lnTo>
                  <a:pt x="2464935" y="3902769"/>
                </a:lnTo>
                <a:lnTo>
                  <a:pt x="2458585" y="3897328"/>
                </a:lnTo>
                <a:lnTo>
                  <a:pt x="2452235" y="3891207"/>
                </a:lnTo>
                <a:lnTo>
                  <a:pt x="2446339" y="3885086"/>
                </a:lnTo>
                <a:lnTo>
                  <a:pt x="2440669" y="3878285"/>
                </a:lnTo>
                <a:lnTo>
                  <a:pt x="2435453" y="3871711"/>
                </a:lnTo>
                <a:lnTo>
                  <a:pt x="2430691" y="3864683"/>
                </a:lnTo>
                <a:lnTo>
                  <a:pt x="2426382" y="3857428"/>
                </a:lnTo>
                <a:lnTo>
                  <a:pt x="2422526" y="3849947"/>
                </a:lnTo>
                <a:lnTo>
                  <a:pt x="2419125" y="3842693"/>
                </a:lnTo>
                <a:lnTo>
                  <a:pt x="2415723" y="3834758"/>
                </a:lnTo>
                <a:lnTo>
                  <a:pt x="2413002" y="3827050"/>
                </a:lnTo>
                <a:lnTo>
                  <a:pt x="2410734" y="3819116"/>
                </a:lnTo>
                <a:lnTo>
                  <a:pt x="2408692" y="3810954"/>
                </a:lnTo>
                <a:lnTo>
                  <a:pt x="2407332" y="3802793"/>
                </a:lnTo>
                <a:lnTo>
                  <a:pt x="2406198" y="3794632"/>
                </a:lnTo>
                <a:lnTo>
                  <a:pt x="2405518" y="3786244"/>
                </a:lnTo>
                <a:lnTo>
                  <a:pt x="2405064" y="3778082"/>
                </a:lnTo>
                <a:lnTo>
                  <a:pt x="2405064" y="3769468"/>
                </a:lnTo>
                <a:lnTo>
                  <a:pt x="2405518" y="3761306"/>
                </a:lnTo>
                <a:lnTo>
                  <a:pt x="2406425" y="3752918"/>
                </a:lnTo>
                <a:lnTo>
                  <a:pt x="2407558" y="3744530"/>
                </a:lnTo>
                <a:lnTo>
                  <a:pt x="2409146" y="3736369"/>
                </a:lnTo>
                <a:lnTo>
                  <a:pt x="2411187" y="3727981"/>
                </a:lnTo>
                <a:lnTo>
                  <a:pt x="2413682" y="3719820"/>
                </a:lnTo>
                <a:lnTo>
                  <a:pt x="2416403" y="3711658"/>
                </a:lnTo>
                <a:lnTo>
                  <a:pt x="2419805" y="3703497"/>
                </a:lnTo>
                <a:lnTo>
                  <a:pt x="2423207" y="3695789"/>
                </a:lnTo>
                <a:lnTo>
                  <a:pt x="2427289" y="3687854"/>
                </a:lnTo>
                <a:lnTo>
                  <a:pt x="2431825" y="3680373"/>
                </a:lnTo>
                <a:lnTo>
                  <a:pt x="2436360" y="3672892"/>
                </a:lnTo>
                <a:lnTo>
                  <a:pt x="2441576" y="3665411"/>
                </a:lnTo>
                <a:lnTo>
                  <a:pt x="2447246" y="3658610"/>
                </a:lnTo>
                <a:lnTo>
                  <a:pt x="2453142" y="3651582"/>
                </a:lnTo>
                <a:lnTo>
                  <a:pt x="2459492" y="3645008"/>
                </a:lnTo>
                <a:lnTo>
                  <a:pt x="2712300" y="3392373"/>
                </a:lnTo>
                <a:lnTo>
                  <a:pt x="2710436" y="3391395"/>
                </a:lnTo>
                <a:lnTo>
                  <a:pt x="2697500" y="3383919"/>
                </a:lnTo>
                <a:lnTo>
                  <a:pt x="2685017" y="3375990"/>
                </a:lnTo>
                <a:lnTo>
                  <a:pt x="2672762" y="3367382"/>
                </a:lnTo>
                <a:lnTo>
                  <a:pt x="2660961" y="3358320"/>
                </a:lnTo>
                <a:lnTo>
                  <a:pt x="2649613" y="3348353"/>
                </a:lnTo>
                <a:lnTo>
                  <a:pt x="2638946" y="3338159"/>
                </a:lnTo>
                <a:lnTo>
                  <a:pt x="2628733" y="3327285"/>
                </a:lnTo>
                <a:lnTo>
                  <a:pt x="2618975" y="3316185"/>
                </a:lnTo>
                <a:lnTo>
                  <a:pt x="2609670" y="3304631"/>
                </a:lnTo>
                <a:lnTo>
                  <a:pt x="2601272" y="3292398"/>
                </a:lnTo>
                <a:lnTo>
                  <a:pt x="2593102" y="3279939"/>
                </a:lnTo>
                <a:lnTo>
                  <a:pt x="2590361" y="3275272"/>
                </a:lnTo>
                <a:lnTo>
                  <a:pt x="2160865" y="3704545"/>
                </a:lnTo>
                <a:lnTo>
                  <a:pt x="2152926" y="3712029"/>
                </a:lnTo>
                <a:lnTo>
                  <a:pt x="2145214" y="3719059"/>
                </a:lnTo>
                <a:lnTo>
                  <a:pt x="2137049" y="3725636"/>
                </a:lnTo>
                <a:lnTo>
                  <a:pt x="2128883" y="3731759"/>
                </a:lnTo>
                <a:lnTo>
                  <a:pt x="2120264" y="3737655"/>
                </a:lnTo>
                <a:lnTo>
                  <a:pt x="2111418" y="3743098"/>
                </a:lnTo>
                <a:lnTo>
                  <a:pt x="2102799" y="3748087"/>
                </a:lnTo>
                <a:lnTo>
                  <a:pt x="2093953" y="3752623"/>
                </a:lnTo>
                <a:lnTo>
                  <a:pt x="2084880" y="3756705"/>
                </a:lnTo>
                <a:lnTo>
                  <a:pt x="2076034" y="3760334"/>
                </a:lnTo>
                <a:lnTo>
                  <a:pt x="2066961" y="3763736"/>
                </a:lnTo>
                <a:lnTo>
                  <a:pt x="2057662" y="3766684"/>
                </a:lnTo>
                <a:lnTo>
                  <a:pt x="2048588" y="3769179"/>
                </a:lnTo>
                <a:lnTo>
                  <a:pt x="2039516" y="3770993"/>
                </a:lnTo>
                <a:lnTo>
                  <a:pt x="2030216" y="3772580"/>
                </a:lnTo>
                <a:lnTo>
                  <a:pt x="2021143" y="3773941"/>
                </a:lnTo>
                <a:lnTo>
                  <a:pt x="2012297" y="3774848"/>
                </a:lnTo>
                <a:lnTo>
                  <a:pt x="2003224" y="3775075"/>
                </a:lnTo>
                <a:lnTo>
                  <a:pt x="1994151" y="3775075"/>
                </a:lnTo>
                <a:lnTo>
                  <a:pt x="1985532" y="3774395"/>
                </a:lnTo>
                <a:lnTo>
                  <a:pt x="1976686" y="3773261"/>
                </a:lnTo>
                <a:lnTo>
                  <a:pt x="1968067" y="3771900"/>
                </a:lnTo>
                <a:lnTo>
                  <a:pt x="1959674" y="3770086"/>
                </a:lnTo>
                <a:lnTo>
                  <a:pt x="1951282" y="3767818"/>
                </a:lnTo>
                <a:lnTo>
                  <a:pt x="1943116" y="3765096"/>
                </a:lnTo>
                <a:lnTo>
                  <a:pt x="1935404" y="3761921"/>
                </a:lnTo>
                <a:lnTo>
                  <a:pt x="1927693" y="3758066"/>
                </a:lnTo>
                <a:lnTo>
                  <a:pt x="1920434" y="3753984"/>
                </a:lnTo>
                <a:lnTo>
                  <a:pt x="1913176" y="3749448"/>
                </a:lnTo>
                <a:lnTo>
                  <a:pt x="1906372" y="3744232"/>
                </a:lnTo>
                <a:lnTo>
                  <a:pt x="1899567" y="3739016"/>
                </a:lnTo>
                <a:lnTo>
                  <a:pt x="1893443" y="3732893"/>
                </a:lnTo>
                <a:lnTo>
                  <a:pt x="1887318" y="3726770"/>
                </a:lnTo>
                <a:lnTo>
                  <a:pt x="1881875" y="3719966"/>
                </a:lnTo>
                <a:lnTo>
                  <a:pt x="1876658" y="3713162"/>
                </a:lnTo>
                <a:lnTo>
                  <a:pt x="1872348" y="3705905"/>
                </a:lnTo>
                <a:lnTo>
                  <a:pt x="1868266" y="3698648"/>
                </a:lnTo>
                <a:lnTo>
                  <a:pt x="1864410" y="3690711"/>
                </a:lnTo>
                <a:lnTo>
                  <a:pt x="1861234" y="3683000"/>
                </a:lnTo>
                <a:lnTo>
                  <a:pt x="1858512" y="3674836"/>
                </a:lnTo>
                <a:lnTo>
                  <a:pt x="1856244" y="3666445"/>
                </a:lnTo>
                <a:lnTo>
                  <a:pt x="1854429" y="3658280"/>
                </a:lnTo>
                <a:lnTo>
                  <a:pt x="1853068" y="3649662"/>
                </a:lnTo>
                <a:lnTo>
                  <a:pt x="1851934" y="3641045"/>
                </a:lnTo>
                <a:lnTo>
                  <a:pt x="1851254" y="3632200"/>
                </a:lnTo>
                <a:lnTo>
                  <a:pt x="1851027" y="3623128"/>
                </a:lnTo>
                <a:lnTo>
                  <a:pt x="1851481" y="3614284"/>
                </a:lnTo>
                <a:lnTo>
                  <a:pt x="1852388" y="3605212"/>
                </a:lnTo>
                <a:lnTo>
                  <a:pt x="1853522" y="3595914"/>
                </a:lnTo>
                <a:lnTo>
                  <a:pt x="1855110" y="3587070"/>
                </a:lnTo>
                <a:lnTo>
                  <a:pt x="1857151" y="3577771"/>
                </a:lnTo>
                <a:lnTo>
                  <a:pt x="1859646" y="3568473"/>
                </a:lnTo>
                <a:lnTo>
                  <a:pt x="1862368" y="3559628"/>
                </a:lnTo>
                <a:lnTo>
                  <a:pt x="1865770" y="3550330"/>
                </a:lnTo>
                <a:lnTo>
                  <a:pt x="1869626" y="3541259"/>
                </a:lnTo>
                <a:lnTo>
                  <a:pt x="1873709" y="3532187"/>
                </a:lnTo>
                <a:lnTo>
                  <a:pt x="1878246" y="3523570"/>
                </a:lnTo>
                <a:lnTo>
                  <a:pt x="1883236" y="3514725"/>
                </a:lnTo>
                <a:lnTo>
                  <a:pt x="1888452" y="3506334"/>
                </a:lnTo>
                <a:lnTo>
                  <a:pt x="1894350" y="3497716"/>
                </a:lnTo>
                <a:lnTo>
                  <a:pt x="1900474" y="3489325"/>
                </a:lnTo>
                <a:lnTo>
                  <a:pt x="1907279" y="3481387"/>
                </a:lnTo>
                <a:lnTo>
                  <a:pt x="1914084" y="3473223"/>
                </a:lnTo>
                <a:lnTo>
                  <a:pt x="1921795" y="3465739"/>
                </a:lnTo>
                <a:lnTo>
                  <a:pt x="3127210" y="2260843"/>
                </a:lnTo>
                <a:lnTo>
                  <a:pt x="3120807" y="2257247"/>
                </a:lnTo>
                <a:lnTo>
                  <a:pt x="3108352" y="2249092"/>
                </a:lnTo>
                <a:lnTo>
                  <a:pt x="3096124" y="2240257"/>
                </a:lnTo>
                <a:lnTo>
                  <a:pt x="3084348" y="2231195"/>
                </a:lnTo>
                <a:lnTo>
                  <a:pt x="3073026" y="2221454"/>
                </a:lnTo>
                <a:lnTo>
                  <a:pt x="3062609" y="2211260"/>
                </a:lnTo>
                <a:lnTo>
                  <a:pt x="3052192" y="2200386"/>
                </a:lnTo>
                <a:lnTo>
                  <a:pt x="3042454" y="2189060"/>
                </a:lnTo>
                <a:lnTo>
                  <a:pt x="3033170" y="2177506"/>
                </a:lnTo>
                <a:lnTo>
                  <a:pt x="3024791" y="2165500"/>
                </a:lnTo>
                <a:lnTo>
                  <a:pt x="3016639" y="2152814"/>
                </a:lnTo>
                <a:lnTo>
                  <a:pt x="3009073" y="2140125"/>
                </a:lnTo>
                <a:lnTo>
                  <a:pt x="2283960" y="2865203"/>
                </a:lnTo>
                <a:lnTo>
                  <a:pt x="2279198" y="2869513"/>
                </a:lnTo>
                <a:lnTo>
                  <a:pt x="2274209" y="2873596"/>
                </a:lnTo>
                <a:lnTo>
                  <a:pt x="2268766" y="2877679"/>
                </a:lnTo>
                <a:lnTo>
                  <a:pt x="2263323" y="2880855"/>
                </a:lnTo>
                <a:lnTo>
                  <a:pt x="2257426" y="2884031"/>
                </a:lnTo>
                <a:lnTo>
                  <a:pt x="2251757" y="2886526"/>
                </a:lnTo>
                <a:lnTo>
                  <a:pt x="2245407" y="2889021"/>
                </a:lnTo>
                <a:lnTo>
                  <a:pt x="2239284" y="2891063"/>
                </a:lnTo>
                <a:lnTo>
                  <a:pt x="2232707" y="2892651"/>
                </a:lnTo>
                <a:lnTo>
                  <a:pt x="2226357" y="2893785"/>
                </a:lnTo>
                <a:lnTo>
                  <a:pt x="2219553" y="2894693"/>
                </a:lnTo>
                <a:lnTo>
                  <a:pt x="2212750" y="2895373"/>
                </a:lnTo>
                <a:lnTo>
                  <a:pt x="2205719" y="2895600"/>
                </a:lnTo>
                <a:lnTo>
                  <a:pt x="2198916" y="2895373"/>
                </a:lnTo>
                <a:lnTo>
                  <a:pt x="2191659" y="2894919"/>
                </a:lnTo>
                <a:lnTo>
                  <a:pt x="2184628" y="2894239"/>
                </a:lnTo>
                <a:lnTo>
                  <a:pt x="2177371" y="2893105"/>
                </a:lnTo>
                <a:lnTo>
                  <a:pt x="2170341" y="2891517"/>
                </a:lnTo>
                <a:lnTo>
                  <a:pt x="2163084" y="2889929"/>
                </a:lnTo>
                <a:lnTo>
                  <a:pt x="2156053" y="2887434"/>
                </a:lnTo>
                <a:lnTo>
                  <a:pt x="2148569" y="2884938"/>
                </a:lnTo>
                <a:lnTo>
                  <a:pt x="2141312" y="2882216"/>
                </a:lnTo>
                <a:lnTo>
                  <a:pt x="2134282" y="2879267"/>
                </a:lnTo>
                <a:lnTo>
                  <a:pt x="2127025" y="2875865"/>
                </a:lnTo>
                <a:lnTo>
                  <a:pt x="2120221" y="2871781"/>
                </a:lnTo>
                <a:lnTo>
                  <a:pt x="2112964" y="2867698"/>
                </a:lnTo>
                <a:lnTo>
                  <a:pt x="2106160" y="2863388"/>
                </a:lnTo>
                <a:lnTo>
                  <a:pt x="2099357" y="2858625"/>
                </a:lnTo>
                <a:lnTo>
                  <a:pt x="2092780" y="2853634"/>
                </a:lnTo>
                <a:lnTo>
                  <a:pt x="2086203" y="2848190"/>
                </a:lnTo>
                <a:lnTo>
                  <a:pt x="2079853" y="2842519"/>
                </a:lnTo>
                <a:lnTo>
                  <a:pt x="2073503" y="2836621"/>
                </a:lnTo>
                <a:lnTo>
                  <a:pt x="2067607" y="2830043"/>
                </a:lnTo>
                <a:lnTo>
                  <a:pt x="2061710" y="2823918"/>
                </a:lnTo>
                <a:lnTo>
                  <a:pt x="2056494" y="2817113"/>
                </a:lnTo>
                <a:lnTo>
                  <a:pt x="2051505" y="2810534"/>
                </a:lnTo>
                <a:lnTo>
                  <a:pt x="2046516" y="2803729"/>
                </a:lnTo>
                <a:lnTo>
                  <a:pt x="2042207" y="2796924"/>
                </a:lnTo>
                <a:lnTo>
                  <a:pt x="2038125" y="2789892"/>
                </a:lnTo>
                <a:lnTo>
                  <a:pt x="2034269" y="2782859"/>
                </a:lnTo>
                <a:lnTo>
                  <a:pt x="2030868" y="2775601"/>
                </a:lnTo>
                <a:lnTo>
                  <a:pt x="2027692" y="2768568"/>
                </a:lnTo>
                <a:lnTo>
                  <a:pt x="2024971" y="2761309"/>
                </a:lnTo>
                <a:lnTo>
                  <a:pt x="2022250" y="2754277"/>
                </a:lnTo>
                <a:lnTo>
                  <a:pt x="2020209" y="2746792"/>
                </a:lnTo>
                <a:lnTo>
                  <a:pt x="2018394" y="2739533"/>
                </a:lnTo>
                <a:lnTo>
                  <a:pt x="2017034" y="2732501"/>
                </a:lnTo>
                <a:lnTo>
                  <a:pt x="2015900" y="2725242"/>
                </a:lnTo>
                <a:lnTo>
                  <a:pt x="2014992" y="2718210"/>
                </a:lnTo>
                <a:lnTo>
                  <a:pt x="2014539" y="2710951"/>
                </a:lnTo>
                <a:lnTo>
                  <a:pt x="2014539" y="2704145"/>
                </a:lnTo>
                <a:lnTo>
                  <a:pt x="2014766" y="2697113"/>
                </a:lnTo>
                <a:lnTo>
                  <a:pt x="2015219" y="2690535"/>
                </a:lnTo>
                <a:lnTo>
                  <a:pt x="2016126" y="2683730"/>
                </a:lnTo>
                <a:lnTo>
                  <a:pt x="2017260" y="2677151"/>
                </a:lnTo>
                <a:lnTo>
                  <a:pt x="2018848" y="2670573"/>
                </a:lnTo>
                <a:lnTo>
                  <a:pt x="2020889" y="2664448"/>
                </a:lnTo>
                <a:lnTo>
                  <a:pt x="2023157" y="2658323"/>
                </a:lnTo>
                <a:lnTo>
                  <a:pt x="2026105" y="2652425"/>
                </a:lnTo>
                <a:lnTo>
                  <a:pt x="2029053" y="2646527"/>
                </a:lnTo>
                <a:lnTo>
                  <a:pt x="2032455" y="2641083"/>
                </a:lnTo>
                <a:lnTo>
                  <a:pt x="2036084" y="2635866"/>
                </a:lnTo>
                <a:lnTo>
                  <a:pt x="2040392" y="2630649"/>
                </a:lnTo>
                <a:lnTo>
                  <a:pt x="2044928" y="2626112"/>
                </a:lnTo>
                <a:lnTo>
                  <a:pt x="2546613" y="2124451"/>
                </a:lnTo>
                <a:lnTo>
                  <a:pt x="2541591" y="2122694"/>
                </a:lnTo>
                <a:lnTo>
                  <a:pt x="2527546" y="2117245"/>
                </a:lnTo>
                <a:lnTo>
                  <a:pt x="2513727" y="2110888"/>
                </a:lnTo>
                <a:lnTo>
                  <a:pt x="2500362" y="2104077"/>
                </a:lnTo>
                <a:lnTo>
                  <a:pt x="2487449" y="2096585"/>
                </a:lnTo>
                <a:lnTo>
                  <a:pt x="2474989" y="2088639"/>
                </a:lnTo>
                <a:lnTo>
                  <a:pt x="2462756" y="2079784"/>
                </a:lnTo>
                <a:lnTo>
                  <a:pt x="2450977" y="2070703"/>
                </a:lnTo>
                <a:lnTo>
                  <a:pt x="2440103" y="2060941"/>
                </a:lnTo>
                <a:lnTo>
                  <a:pt x="2429229" y="2050724"/>
                </a:lnTo>
                <a:lnTo>
                  <a:pt x="2418808" y="2039826"/>
                </a:lnTo>
                <a:lnTo>
                  <a:pt x="2409068" y="2028475"/>
                </a:lnTo>
                <a:lnTo>
                  <a:pt x="2400006" y="2016896"/>
                </a:lnTo>
                <a:lnTo>
                  <a:pt x="2391398" y="2004636"/>
                </a:lnTo>
                <a:lnTo>
                  <a:pt x="2383242" y="1991922"/>
                </a:lnTo>
                <a:lnTo>
                  <a:pt x="2375767" y="1978981"/>
                </a:lnTo>
                <a:lnTo>
                  <a:pt x="2368970" y="1965586"/>
                </a:lnTo>
                <a:lnTo>
                  <a:pt x="2362854" y="1951964"/>
                </a:lnTo>
                <a:lnTo>
                  <a:pt x="2357191" y="1937888"/>
                </a:lnTo>
                <a:lnTo>
                  <a:pt x="2352433" y="1923357"/>
                </a:lnTo>
                <a:lnTo>
                  <a:pt x="2350745" y="1917343"/>
                </a:lnTo>
                <a:lnTo>
                  <a:pt x="1023657" y="3244189"/>
                </a:lnTo>
                <a:lnTo>
                  <a:pt x="1017082" y="3250537"/>
                </a:lnTo>
                <a:lnTo>
                  <a:pt x="1010279" y="3256658"/>
                </a:lnTo>
                <a:lnTo>
                  <a:pt x="1003024" y="3262099"/>
                </a:lnTo>
                <a:lnTo>
                  <a:pt x="995994" y="3267086"/>
                </a:lnTo>
                <a:lnTo>
                  <a:pt x="988285" y="3272074"/>
                </a:lnTo>
                <a:lnTo>
                  <a:pt x="980802" y="3276381"/>
                </a:lnTo>
                <a:lnTo>
                  <a:pt x="972866" y="3280235"/>
                </a:lnTo>
                <a:lnTo>
                  <a:pt x="964930" y="3284089"/>
                </a:lnTo>
                <a:lnTo>
                  <a:pt x="957221" y="3287263"/>
                </a:lnTo>
                <a:lnTo>
                  <a:pt x="948832" y="3289983"/>
                </a:lnTo>
                <a:lnTo>
                  <a:pt x="940896" y="3292477"/>
                </a:lnTo>
                <a:lnTo>
                  <a:pt x="932506" y="3294518"/>
                </a:lnTo>
                <a:lnTo>
                  <a:pt x="924116" y="3296104"/>
                </a:lnTo>
                <a:lnTo>
                  <a:pt x="915954" y="3297465"/>
                </a:lnTo>
                <a:lnTo>
                  <a:pt x="907337" y="3298145"/>
                </a:lnTo>
                <a:lnTo>
                  <a:pt x="898948" y="3298598"/>
                </a:lnTo>
                <a:lnTo>
                  <a:pt x="890785" y="3298825"/>
                </a:lnTo>
                <a:lnTo>
                  <a:pt x="882396" y="3298371"/>
                </a:lnTo>
                <a:lnTo>
                  <a:pt x="874232" y="3297691"/>
                </a:lnTo>
                <a:lnTo>
                  <a:pt x="865843" y="3296558"/>
                </a:lnTo>
                <a:lnTo>
                  <a:pt x="857680" y="3294971"/>
                </a:lnTo>
                <a:lnTo>
                  <a:pt x="849744" y="3292931"/>
                </a:lnTo>
                <a:lnTo>
                  <a:pt x="841582" y="3290664"/>
                </a:lnTo>
                <a:lnTo>
                  <a:pt x="833872" y="3287943"/>
                </a:lnTo>
                <a:lnTo>
                  <a:pt x="826163" y="3284769"/>
                </a:lnTo>
                <a:lnTo>
                  <a:pt x="818680" y="3281369"/>
                </a:lnTo>
                <a:lnTo>
                  <a:pt x="811198" y="3277288"/>
                </a:lnTo>
                <a:lnTo>
                  <a:pt x="803942" y="3272981"/>
                </a:lnTo>
                <a:lnTo>
                  <a:pt x="797140" y="3268220"/>
                </a:lnTo>
                <a:lnTo>
                  <a:pt x="790110" y="3263006"/>
                </a:lnTo>
                <a:lnTo>
                  <a:pt x="783762" y="3257565"/>
                </a:lnTo>
                <a:lnTo>
                  <a:pt x="777413" y="3251444"/>
                </a:lnTo>
                <a:lnTo>
                  <a:pt x="771518" y="3245323"/>
                </a:lnTo>
                <a:lnTo>
                  <a:pt x="766076" y="3238522"/>
                </a:lnTo>
                <a:lnTo>
                  <a:pt x="760634" y="3231947"/>
                </a:lnTo>
                <a:lnTo>
                  <a:pt x="756099" y="3224920"/>
                </a:lnTo>
                <a:lnTo>
                  <a:pt x="751791" y="3217665"/>
                </a:lnTo>
                <a:lnTo>
                  <a:pt x="747709" y="3210184"/>
                </a:lnTo>
                <a:lnTo>
                  <a:pt x="744308" y="3202930"/>
                </a:lnTo>
                <a:lnTo>
                  <a:pt x="741134" y="3194995"/>
                </a:lnTo>
                <a:lnTo>
                  <a:pt x="738413" y="3187287"/>
                </a:lnTo>
                <a:lnTo>
                  <a:pt x="735918" y="3179352"/>
                </a:lnTo>
                <a:lnTo>
                  <a:pt x="733878" y="3171191"/>
                </a:lnTo>
                <a:lnTo>
                  <a:pt x="732518" y="3163030"/>
                </a:lnTo>
                <a:lnTo>
                  <a:pt x="731384" y="3154868"/>
                </a:lnTo>
                <a:lnTo>
                  <a:pt x="730704" y="3146480"/>
                </a:lnTo>
                <a:lnTo>
                  <a:pt x="730250" y="3138319"/>
                </a:lnTo>
                <a:lnTo>
                  <a:pt x="730250" y="3129704"/>
                </a:lnTo>
                <a:lnTo>
                  <a:pt x="730704" y="3121543"/>
                </a:lnTo>
                <a:lnTo>
                  <a:pt x="731610" y="3113155"/>
                </a:lnTo>
                <a:lnTo>
                  <a:pt x="732744" y="3104767"/>
                </a:lnTo>
                <a:lnTo>
                  <a:pt x="734331" y="3096606"/>
                </a:lnTo>
                <a:lnTo>
                  <a:pt x="736372" y="3088218"/>
                </a:lnTo>
                <a:lnTo>
                  <a:pt x="739093" y="3080056"/>
                </a:lnTo>
                <a:lnTo>
                  <a:pt x="741814" y="3071895"/>
                </a:lnTo>
                <a:lnTo>
                  <a:pt x="744988" y="3063734"/>
                </a:lnTo>
                <a:lnTo>
                  <a:pt x="748390" y="3056026"/>
                </a:lnTo>
                <a:lnTo>
                  <a:pt x="752698" y="3048091"/>
                </a:lnTo>
                <a:lnTo>
                  <a:pt x="757006" y="3040610"/>
                </a:lnTo>
                <a:lnTo>
                  <a:pt x="761541" y="3033129"/>
                </a:lnTo>
                <a:lnTo>
                  <a:pt x="766982" y="3025648"/>
                </a:lnTo>
                <a:lnTo>
                  <a:pt x="772424" y="3018847"/>
                </a:lnTo>
                <a:lnTo>
                  <a:pt x="778546" y="3011819"/>
                </a:lnTo>
                <a:lnTo>
                  <a:pt x="784668" y="3005244"/>
                </a:lnTo>
                <a:lnTo>
                  <a:pt x="1037218" y="2752714"/>
                </a:lnTo>
                <a:lnTo>
                  <a:pt x="1035159" y="2751633"/>
                </a:lnTo>
                <a:lnTo>
                  <a:pt x="1022242" y="2744157"/>
                </a:lnTo>
                <a:lnTo>
                  <a:pt x="1009778" y="2736228"/>
                </a:lnTo>
                <a:lnTo>
                  <a:pt x="997540" y="2727620"/>
                </a:lnTo>
                <a:lnTo>
                  <a:pt x="985756" y="2718558"/>
                </a:lnTo>
                <a:lnTo>
                  <a:pt x="974425" y="2708591"/>
                </a:lnTo>
                <a:lnTo>
                  <a:pt x="963774" y="2698397"/>
                </a:lnTo>
                <a:lnTo>
                  <a:pt x="953576" y="2687523"/>
                </a:lnTo>
                <a:lnTo>
                  <a:pt x="943831" y="2676423"/>
                </a:lnTo>
                <a:lnTo>
                  <a:pt x="934540" y="2664869"/>
                </a:lnTo>
                <a:lnTo>
                  <a:pt x="926155" y="2652636"/>
                </a:lnTo>
                <a:lnTo>
                  <a:pt x="917997" y="2640177"/>
                </a:lnTo>
                <a:lnTo>
                  <a:pt x="915175" y="2635364"/>
                </a:lnTo>
                <a:lnTo>
                  <a:pt x="485800" y="3064783"/>
                </a:lnTo>
                <a:lnTo>
                  <a:pt x="477862" y="3072266"/>
                </a:lnTo>
                <a:lnTo>
                  <a:pt x="470150" y="3079297"/>
                </a:lnTo>
                <a:lnTo>
                  <a:pt x="461986" y="3085874"/>
                </a:lnTo>
                <a:lnTo>
                  <a:pt x="453820" y="3091997"/>
                </a:lnTo>
                <a:lnTo>
                  <a:pt x="445202" y="3097893"/>
                </a:lnTo>
                <a:lnTo>
                  <a:pt x="436357" y="3103336"/>
                </a:lnTo>
                <a:lnTo>
                  <a:pt x="427738" y="3108325"/>
                </a:lnTo>
                <a:lnTo>
                  <a:pt x="418893" y="3112861"/>
                </a:lnTo>
                <a:lnTo>
                  <a:pt x="409821" y="3116943"/>
                </a:lnTo>
                <a:lnTo>
                  <a:pt x="400975" y="3120572"/>
                </a:lnTo>
                <a:lnTo>
                  <a:pt x="391903" y="3123974"/>
                </a:lnTo>
                <a:lnTo>
                  <a:pt x="382604" y="3126922"/>
                </a:lnTo>
                <a:lnTo>
                  <a:pt x="373759" y="3129416"/>
                </a:lnTo>
                <a:lnTo>
                  <a:pt x="364460" y="3131231"/>
                </a:lnTo>
                <a:lnTo>
                  <a:pt x="355161" y="3132818"/>
                </a:lnTo>
                <a:lnTo>
                  <a:pt x="346316" y="3134179"/>
                </a:lnTo>
                <a:lnTo>
                  <a:pt x="337244" y="3135086"/>
                </a:lnTo>
                <a:lnTo>
                  <a:pt x="328171" y="3135313"/>
                </a:lnTo>
                <a:lnTo>
                  <a:pt x="319326" y="3135313"/>
                </a:lnTo>
                <a:lnTo>
                  <a:pt x="310481" y="3134633"/>
                </a:lnTo>
                <a:lnTo>
                  <a:pt x="301635" y="3133499"/>
                </a:lnTo>
                <a:lnTo>
                  <a:pt x="293244" y="3132138"/>
                </a:lnTo>
                <a:lnTo>
                  <a:pt x="284625" y="3130324"/>
                </a:lnTo>
                <a:lnTo>
                  <a:pt x="276233" y="3128056"/>
                </a:lnTo>
                <a:lnTo>
                  <a:pt x="268295" y="3125334"/>
                </a:lnTo>
                <a:lnTo>
                  <a:pt x="260357" y="3122159"/>
                </a:lnTo>
                <a:lnTo>
                  <a:pt x="252872" y="3118304"/>
                </a:lnTo>
                <a:lnTo>
                  <a:pt x="245388" y="3114222"/>
                </a:lnTo>
                <a:lnTo>
                  <a:pt x="238357" y="3109686"/>
                </a:lnTo>
                <a:lnTo>
                  <a:pt x="231326" y="3104470"/>
                </a:lnTo>
                <a:lnTo>
                  <a:pt x="224749" y="3099254"/>
                </a:lnTo>
                <a:lnTo>
                  <a:pt x="218398" y="3093131"/>
                </a:lnTo>
                <a:lnTo>
                  <a:pt x="212502" y="3087008"/>
                </a:lnTo>
                <a:lnTo>
                  <a:pt x="206832" y="3080204"/>
                </a:lnTo>
                <a:lnTo>
                  <a:pt x="201842" y="3073400"/>
                </a:lnTo>
                <a:lnTo>
                  <a:pt x="197532" y="3066143"/>
                </a:lnTo>
                <a:lnTo>
                  <a:pt x="193223" y="3058886"/>
                </a:lnTo>
                <a:lnTo>
                  <a:pt x="189594" y="3050949"/>
                </a:lnTo>
                <a:lnTo>
                  <a:pt x="186419" y="3043238"/>
                </a:lnTo>
                <a:lnTo>
                  <a:pt x="183698" y="3035074"/>
                </a:lnTo>
                <a:lnTo>
                  <a:pt x="181203" y="3026683"/>
                </a:lnTo>
                <a:lnTo>
                  <a:pt x="179388" y="3018518"/>
                </a:lnTo>
                <a:lnTo>
                  <a:pt x="178027" y="3009900"/>
                </a:lnTo>
                <a:lnTo>
                  <a:pt x="176893" y="3001283"/>
                </a:lnTo>
                <a:lnTo>
                  <a:pt x="176440" y="2992438"/>
                </a:lnTo>
                <a:lnTo>
                  <a:pt x="176213" y="2983366"/>
                </a:lnTo>
                <a:lnTo>
                  <a:pt x="176666" y="2974522"/>
                </a:lnTo>
                <a:lnTo>
                  <a:pt x="177347" y="2965450"/>
                </a:lnTo>
                <a:lnTo>
                  <a:pt x="178481" y="2956152"/>
                </a:lnTo>
                <a:lnTo>
                  <a:pt x="180068" y="2947308"/>
                </a:lnTo>
                <a:lnTo>
                  <a:pt x="182337" y="2938009"/>
                </a:lnTo>
                <a:lnTo>
                  <a:pt x="184832" y="2928711"/>
                </a:lnTo>
                <a:lnTo>
                  <a:pt x="187553" y="2919866"/>
                </a:lnTo>
                <a:lnTo>
                  <a:pt x="190728" y="2910568"/>
                </a:lnTo>
                <a:lnTo>
                  <a:pt x="194584" y="2901497"/>
                </a:lnTo>
                <a:lnTo>
                  <a:pt x="198893" y="2892425"/>
                </a:lnTo>
                <a:lnTo>
                  <a:pt x="203202" y="2883808"/>
                </a:lnTo>
                <a:lnTo>
                  <a:pt x="208192" y="2874963"/>
                </a:lnTo>
                <a:lnTo>
                  <a:pt x="213636" y="2866572"/>
                </a:lnTo>
                <a:lnTo>
                  <a:pt x="219306" y="2857954"/>
                </a:lnTo>
                <a:lnTo>
                  <a:pt x="225656" y="2849563"/>
                </a:lnTo>
                <a:lnTo>
                  <a:pt x="232234" y="2841625"/>
                </a:lnTo>
                <a:lnTo>
                  <a:pt x="239264" y="2833461"/>
                </a:lnTo>
                <a:lnTo>
                  <a:pt x="246749" y="2825977"/>
                </a:lnTo>
                <a:lnTo>
                  <a:pt x="1451429" y="1621173"/>
                </a:lnTo>
                <a:lnTo>
                  <a:pt x="1444844" y="1617485"/>
                </a:lnTo>
                <a:lnTo>
                  <a:pt x="1432352" y="1609330"/>
                </a:lnTo>
                <a:lnTo>
                  <a:pt x="1420088" y="1600495"/>
                </a:lnTo>
                <a:lnTo>
                  <a:pt x="1408278" y="1591433"/>
                </a:lnTo>
                <a:lnTo>
                  <a:pt x="1396922" y="1581692"/>
                </a:lnTo>
                <a:lnTo>
                  <a:pt x="1386474" y="1571498"/>
                </a:lnTo>
                <a:lnTo>
                  <a:pt x="1376027" y="1560624"/>
                </a:lnTo>
                <a:lnTo>
                  <a:pt x="1366261" y="1549297"/>
                </a:lnTo>
                <a:lnTo>
                  <a:pt x="1356949" y="1537744"/>
                </a:lnTo>
                <a:lnTo>
                  <a:pt x="1348546" y="1525738"/>
                </a:lnTo>
                <a:lnTo>
                  <a:pt x="1340369" y="1513052"/>
                </a:lnTo>
                <a:lnTo>
                  <a:pt x="1333127" y="1500574"/>
                </a:lnTo>
                <a:lnTo>
                  <a:pt x="609013" y="2225441"/>
                </a:lnTo>
                <a:lnTo>
                  <a:pt x="604253" y="2229751"/>
                </a:lnTo>
                <a:lnTo>
                  <a:pt x="599040" y="2233834"/>
                </a:lnTo>
                <a:lnTo>
                  <a:pt x="593826" y="2237917"/>
                </a:lnTo>
                <a:lnTo>
                  <a:pt x="588386" y="2241093"/>
                </a:lnTo>
                <a:lnTo>
                  <a:pt x="582492" y="2244269"/>
                </a:lnTo>
                <a:lnTo>
                  <a:pt x="576826" y="2246764"/>
                </a:lnTo>
                <a:lnTo>
                  <a:pt x="570479" y="2249259"/>
                </a:lnTo>
                <a:lnTo>
                  <a:pt x="564358" y="2251301"/>
                </a:lnTo>
                <a:lnTo>
                  <a:pt x="557785" y="2252889"/>
                </a:lnTo>
                <a:lnTo>
                  <a:pt x="551438" y="2254023"/>
                </a:lnTo>
                <a:lnTo>
                  <a:pt x="544638" y="2254931"/>
                </a:lnTo>
                <a:lnTo>
                  <a:pt x="537838" y="2255611"/>
                </a:lnTo>
                <a:lnTo>
                  <a:pt x="530811" y="2255838"/>
                </a:lnTo>
                <a:lnTo>
                  <a:pt x="524010" y="2255611"/>
                </a:lnTo>
                <a:lnTo>
                  <a:pt x="516757" y="2255157"/>
                </a:lnTo>
                <a:lnTo>
                  <a:pt x="509730" y="2254477"/>
                </a:lnTo>
                <a:lnTo>
                  <a:pt x="502477" y="2253343"/>
                </a:lnTo>
                <a:lnTo>
                  <a:pt x="495450" y="2251755"/>
                </a:lnTo>
                <a:lnTo>
                  <a:pt x="488196" y="2250167"/>
                </a:lnTo>
                <a:lnTo>
                  <a:pt x="481169" y="2247672"/>
                </a:lnTo>
                <a:lnTo>
                  <a:pt x="473689" y="2245176"/>
                </a:lnTo>
                <a:lnTo>
                  <a:pt x="466436" y="2242454"/>
                </a:lnTo>
                <a:lnTo>
                  <a:pt x="459409" y="2239505"/>
                </a:lnTo>
                <a:lnTo>
                  <a:pt x="452155" y="2236103"/>
                </a:lnTo>
                <a:lnTo>
                  <a:pt x="445355" y="2232019"/>
                </a:lnTo>
                <a:lnTo>
                  <a:pt x="438101" y="2227936"/>
                </a:lnTo>
                <a:lnTo>
                  <a:pt x="431301" y="2223626"/>
                </a:lnTo>
                <a:lnTo>
                  <a:pt x="424501" y="2218863"/>
                </a:lnTo>
                <a:lnTo>
                  <a:pt x="417927" y="2213872"/>
                </a:lnTo>
                <a:lnTo>
                  <a:pt x="411354" y="2208428"/>
                </a:lnTo>
                <a:lnTo>
                  <a:pt x="405007" y="2202757"/>
                </a:lnTo>
                <a:lnTo>
                  <a:pt x="398660" y="2196859"/>
                </a:lnTo>
                <a:lnTo>
                  <a:pt x="392767" y="2190281"/>
                </a:lnTo>
                <a:lnTo>
                  <a:pt x="387100" y="2184156"/>
                </a:lnTo>
                <a:lnTo>
                  <a:pt x="381660" y="2177351"/>
                </a:lnTo>
                <a:lnTo>
                  <a:pt x="376673" y="2170772"/>
                </a:lnTo>
                <a:lnTo>
                  <a:pt x="371686" y="2163967"/>
                </a:lnTo>
                <a:lnTo>
                  <a:pt x="367379" y="2157162"/>
                </a:lnTo>
                <a:lnTo>
                  <a:pt x="363299" y="2150130"/>
                </a:lnTo>
                <a:lnTo>
                  <a:pt x="359672" y="2143097"/>
                </a:lnTo>
                <a:lnTo>
                  <a:pt x="356046" y="2135839"/>
                </a:lnTo>
                <a:lnTo>
                  <a:pt x="352872" y="2128806"/>
                </a:lnTo>
                <a:lnTo>
                  <a:pt x="350152" y="2121547"/>
                </a:lnTo>
                <a:lnTo>
                  <a:pt x="347659" y="2114515"/>
                </a:lnTo>
                <a:lnTo>
                  <a:pt x="345618" y="2107030"/>
                </a:lnTo>
                <a:lnTo>
                  <a:pt x="343578" y="2099771"/>
                </a:lnTo>
                <a:lnTo>
                  <a:pt x="342218" y="2092739"/>
                </a:lnTo>
                <a:lnTo>
                  <a:pt x="341085" y="2085480"/>
                </a:lnTo>
                <a:lnTo>
                  <a:pt x="340178" y="2078448"/>
                </a:lnTo>
                <a:lnTo>
                  <a:pt x="339725" y="2071189"/>
                </a:lnTo>
                <a:lnTo>
                  <a:pt x="339725" y="2064383"/>
                </a:lnTo>
                <a:lnTo>
                  <a:pt x="339952" y="2057351"/>
                </a:lnTo>
                <a:lnTo>
                  <a:pt x="340405" y="2050773"/>
                </a:lnTo>
                <a:lnTo>
                  <a:pt x="341312" y="2043968"/>
                </a:lnTo>
                <a:lnTo>
                  <a:pt x="342445" y="2037389"/>
                </a:lnTo>
                <a:lnTo>
                  <a:pt x="344032" y="2030811"/>
                </a:lnTo>
                <a:lnTo>
                  <a:pt x="346299" y="2024686"/>
                </a:lnTo>
                <a:lnTo>
                  <a:pt x="348565" y="2018561"/>
                </a:lnTo>
                <a:lnTo>
                  <a:pt x="351285" y="2012663"/>
                </a:lnTo>
                <a:lnTo>
                  <a:pt x="354232" y="2006765"/>
                </a:lnTo>
                <a:lnTo>
                  <a:pt x="357632" y="2001321"/>
                </a:lnTo>
                <a:lnTo>
                  <a:pt x="361486" y="1996104"/>
                </a:lnTo>
                <a:lnTo>
                  <a:pt x="365566" y="1990887"/>
                </a:lnTo>
                <a:lnTo>
                  <a:pt x="370099" y="1986350"/>
                </a:lnTo>
                <a:lnTo>
                  <a:pt x="1900825" y="454260"/>
                </a:lnTo>
                <a:lnTo>
                  <a:pt x="1905585" y="449496"/>
                </a:lnTo>
                <a:lnTo>
                  <a:pt x="1910572" y="445413"/>
                </a:lnTo>
                <a:lnTo>
                  <a:pt x="1916012" y="441783"/>
                </a:lnTo>
                <a:lnTo>
                  <a:pt x="1921452" y="438381"/>
                </a:lnTo>
                <a:lnTo>
                  <a:pt x="1927346" y="435205"/>
                </a:lnTo>
                <a:lnTo>
                  <a:pt x="1933013" y="432710"/>
                </a:lnTo>
                <a:lnTo>
                  <a:pt x="1939359" y="430214"/>
                </a:lnTo>
                <a:lnTo>
                  <a:pt x="1945480" y="428400"/>
                </a:lnTo>
                <a:lnTo>
                  <a:pt x="1951826" y="426812"/>
                </a:lnTo>
                <a:lnTo>
                  <a:pt x="1958400" y="425451"/>
                </a:lnTo>
                <a:lnTo>
                  <a:pt x="1964974" y="424543"/>
                </a:lnTo>
                <a:lnTo>
                  <a:pt x="1972000" y="424090"/>
                </a:lnTo>
                <a:lnTo>
                  <a:pt x="1978801" y="423863"/>
                </a:lnTo>
                <a:lnTo>
                  <a:pt x="1985828" y="423863"/>
                </a:lnTo>
                <a:lnTo>
                  <a:pt x="1993081" y="424317"/>
                </a:lnTo>
                <a:lnTo>
                  <a:pt x="1999881" y="425224"/>
                </a:lnTo>
                <a:lnTo>
                  <a:pt x="2007135" y="426358"/>
                </a:lnTo>
                <a:lnTo>
                  <a:pt x="2014388" y="427719"/>
                </a:lnTo>
                <a:lnTo>
                  <a:pt x="2021642" y="429534"/>
                </a:lnTo>
                <a:lnTo>
                  <a:pt x="2028669" y="431802"/>
                </a:lnTo>
                <a:lnTo>
                  <a:pt x="2036149" y="434071"/>
                </a:lnTo>
                <a:lnTo>
                  <a:pt x="2043176" y="437020"/>
                </a:lnTo>
                <a:lnTo>
                  <a:pt x="2050429" y="440195"/>
                </a:lnTo>
                <a:lnTo>
                  <a:pt x="2057456" y="443598"/>
                </a:lnTo>
                <a:lnTo>
                  <a:pt x="2064483" y="447454"/>
                </a:lnTo>
                <a:lnTo>
                  <a:pt x="2071510" y="451538"/>
                </a:lnTo>
                <a:lnTo>
                  <a:pt x="2078537" y="456074"/>
                </a:lnTo>
                <a:lnTo>
                  <a:pt x="2085110" y="460611"/>
                </a:lnTo>
                <a:lnTo>
                  <a:pt x="2091911" y="465829"/>
                </a:lnTo>
                <a:lnTo>
                  <a:pt x="2098258" y="471046"/>
                </a:lnTo>
                <a:lnTo>
                  <a:pt x="2104831" y="476944"/>
                </a:lnTo>
                <a:lnTo>
                  <a:pt x="2110951" y="482842"/>
                </a:lnTo>
                <a:lnTo>
                  <a:pt x="2117071" y="488966"/>
                </a:lnTo>
                <a:lnTo>
                  <a:pt x="2122738" y="495545"/>
                </a:lnTo>
                <a:lnTo>
                  <a:pt x="2128178" y="501896"/>
                </a:lnTo>
                <a:lnTo>
                  <a:pt x="2133165" y="508702"/>
                </a:lnTo>
                <a:lnTo>
                  <a:pt x="2137925" y="515507"/>
                </a:lnTo>
                <a:lnTo>
                  <a:pt x="2142459" y="522539"/>
                </a:lnTo>
                <a:lnTo>
                  <a:pt x="2146539" y="529344"/>
                </a:lnTo>
                <a:lnTo>
                  <a:pt x="2150166" y="536603"/>
                </a:lnTo>
                <a:lnTo>
                  <a:pt x="2153566" y="543409"/>
                </a:lnTo>
                <a:lnTo>
                  <a:pt x="2156966" y="550667"/>
                </a:lnTo>
                <a:lnTo>
                  <a:pt x="2159686" y="558153"/>
                </a:lnTo>
                <a:lnTo>
                  <a:pt x="2162179" y="565185"/>
                </a:lnTo>
                <a:lnTo>
                  <a:pt x="2164219" y="572444"/>
                </a:lnTo>
                <a:lnTo>
                  <a:pt x="2166033" y="579703"/>
                </a:lnTo>
                <a:lnTo>
                  <a:pt x="2167393" y="586962"/>
                </a:lnTo>
                <a:lnTo>
                  <a:pt x="2168753" y="593994"/>
                </a:lnTo>
                <a:lnTo>
                  <a:pt x="2169660" y="601253"/>
                </a:lnTo>
                <a:lnTo>
                  <a:pt x="2170113" y="608058"/>
                </a:lnTo>
                <a:lnTo>
                  <a:pt x="2170113" y="615317"/>
                </a:lnTo>
                <a:lnTo>
                  <a:pt x="2169886" y="622123"/>
                </a:lnTo>
                <a:lnTo>
                  <a:pt x="2169433" y="628928"/>
                </a:lnTo>
                <a:lnTo>
                  <a:pt x="2168526" y="635506"/>
                </a:lnTo>
                <a:lnTo>
                  <a:pt x="2166940" y="642312"/>
                </a:lnTo>
                <a:lnTo>
                  <a:pt x="2165353" y="648436"/>
                </a:lnTo>
                <a:lnTo>
                  <a:pt x="2163539" y="655015"/>
                </a:lnTo>
                <a:lnTo>
                  <a:pt x="2161273" y="660913"/>
                </a:lnTo>
                <a:lnTo>
                  <a:pt x="2158553" y="667037"/>
                </a:lnTo>
                <a:lnTo>
                  <a:pt x="2155606" y="672708"/>
                </a:lnTo>
                <a:lnTo>
                  <a:pt x="2151979" y="678379"/>
                </a:lnTo>
                <a:lnTo>
                  <a:pt x="2148352" y="683370"/>
                </a:lnTo>
                <a:lnTo>
                  <a:pt x="2144272" y="688360"/>
                </a:lnTo>
                <a:lnTo>
                  <a:pt x="2139512" y="693351"/>
                </a:lnTo>
                <a:lnTo>
                  <a:pt x="1753322" y="1079942"/>
                </a:lnTo>
                <a:lnTo>
                  <a:pt x="1753724" y="1080140"/>
                </a:lnTo>
                <a:lnTo>
                  <a:pt x="1766669" y="1087842"/>
                </a:lnTo>
                <a:lnTo>
                  <a:pt x="1779388" y="1095997"/>
                </a:lnTo>
                <a:lnTo>
                  <a:pt x="1791652" y="1104379"/>
                </a:lnTo>
                <a:lnTo>
                  <a:pt x="1803008" y="1113667"/>
                </a:lnTo>
                <a:lnTo>
                  <a:pt x="1814364" y="1123408"/>
                </a:lnTo>
                <a:lnTo>
                  <a:pt x="1825266" y="1133602"/>
                </a:lnTo>
                <a:lnTo>
                  <a:pt x="1835486" y="1144250"/>
                </a:lnTo>
                <a:lnTo>
                  <a:pt x="1845252" y="1155577"/>
                </a:lnTo>
                <a:lnTo>
                  <a:pt x="1854337" y="1167356"/>
                </a:lnTo>
                <a:lnTo>
                  <a:pt x="1863195" y="1179363"/>
                </a:lnTo>
                <a:lnTo>
                  <a:pt x="1871144" y="1192049"/>
                </a:lnTo>
                <a:lnTo>
                  <a:pt x="1874583" y="1197974"/>
                </a:lnTo>
                <a:lnTo>
                  <a:pt x="2709781" y="362690"/>
                </a:lnTo>
                <a:lnTo>
                  <a:pt x="2708725" y="356795"/>
                </a:lnTo>
                <a:lnTo>
                  <a:pt x="2706687" y="341164"/>
                </a:lnTo>
                <a:lnTo>
                  <a:pt x="2705554" y="325533"/>
                </a:lnTo>
                <a:lnTo>
                  <a:pt x="2705101" y="309676"/>
                </a:lnTo>
                <a:lnTo>
                  <a:pt x="2705554" y="293591"/>
                </a:lnTo>
                <a:lnTo>
                  <a:pt x="2706687" y="277960"/>
                </a:lnTo>
                <a:lnTo>
                  <a:pt x="2708725" y="262556"/>
                </a:lnTo>
                <a:lnTo>
                  <a:pt x="2711444" y="247151"/>
                </a:lnTo>
                <a:lnTo>
                  <a:pt x="2714842" y="232200"/>
                </a:lnTo>
                <a:lnTo>
                  <a:pt x="2718920" y="217475"/>
                </a:lnTo>
                <a:lnTo>
                  <a:pt x="2724130" y="203203"/>
                </a:lnTo>
                <a:lnTo>
                  <a:pt x="2729567" y="189158"/>
                </a:lnTo>
                <a:lnTo>
                  <a:pt x="2735683" y="175339"/>
                </a:lnTo>
                <a:lnTo>
                  <a:pt x="2742479" y="161974"/>
                </a:lnTo>
                <a:lnTo>
                  <a:pt x="2749955" y="149061"/>
                </a:lnTo>
                <a:lnTo>
                  <a:pt x="2758110" y="136375"/>
                </a:lnTo>
                <a:lnTo>
                  <a:pt x="2766719" y="124368"/>
                </a:lnTo>
                <a:lnTo>
                  <a:pt x="2775780" y="112589"/>
                </a:lnTo>
                <a:lnTo>
                  <a:pt x="2785521" y="101488"/>
                </a:lnTo>
                <a:lnTo>
                  <a:pt x="2795942" y="90841"/>
                </a:lnTo>
                <a:lnTo>
                  <a:pt x="2806589" y="80420"/>
                </a:lnTo>
                <a:lnTo>
                  <a:pt x="2817690" y="70679"/>
                </a:lnTo>
                <a:lnTo>
                  <a:pt x="2829469" y="61618"/>
                </a:lnTo>
                <a:lnTo>
                  <a:pt x="2841476" y="52783"/>
                </a:lnTo>
                <a:lnTo>
                  <a:pt x="2854162" y="44854"/>
                </a:lnTo>
                <a:lnTo>
                  <a:pt x="2867075" y="37378"/>
                </a:lnTo>
                <a:lnTo>
                  <a:pt x="2880440" y="30356"/>
                </a:lnTo>
                <a:lnTo>
                  <a:pt x="2894259" y="24466"/>
                </a:lnTo>
                <a:lnTo>
                  <a:pt x="2908304" y="18802"/>
                </a:lnTo>
                <a:lnTo>
                  <a:pt x="2922576" y="13819"/>
                </a:lnTo>
                <a:lnTo>
                  <a:pt x="2937301" y="9741"/>
                </a:lnTo>
                <a:lnTo>
                  <a:pt x="2952252" y="6116"/>
                </a:lnTo>
                <a:lnTo>
                  <a:pt x="2967657" y="3398"/>
                </a:lnTo>
                <a:lnTo>
                  <a:pt x="2983061" y="1586"/>
                </a:lnTo>
                <a:lnTo>
                  <a:pt x="2998692" y="453"/>
                </a:ln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5334000" y="361950"/>
            <a:ext cx="4473699" cy="3739839"/>
          </a:xfrm>
          <a:custGeom>
            <a:avLst/>
            <a:gdLst/>
            <a:ahLst/>
            <a:cxnLst/>
            <a:rect l="l" t="t" r="r" b="b"/>
            <a:pathLst>
              <a:path w="3129199" h="2615889">
                <a:moveTo>
                  <a:pt x="1543011" y="0"/>
                </a:moveTo>
                <a:lnTo>
                  <a:pt x="1557451" y="234"/>
                </a:lnTo>
                <a:lnTo>
                  <a:pt x="1572230" y="1005"/>
                </a:lnTo>
                <a:lnTo>
                  <a:pt x="1586716" y="3089"/>
                </a:lnTo>
                <a:lnTo>
                  <a:pt x="1601104" y="5612"/>
                </a:lnTo>
                <a:lnTo>
                  <a:pt x="1614955" y="8476"/>
                </a:lnTo>
                <a:lnTo>
                  <a:pt x="1629219" y="12582"/>
                </a:lnTo>
                <a:lnTo>
                  <a:pt x="1642680" y="17197"/>
                </a:lnTo>
                <a:lnTo>
                  <a:pt x="1656043" y="22252"/>
                </a:lnTo>
                <a:lnTo>
                  <a:pt x="1669477" y="28013"/>
                </a:lnTo>
                <a:lnTo>
                  <a:pt x="1682107" y="34284"/>
                </a:lnTo>
                <a:lnTo>
                  <a:pt x="1694810" y="41260"/>
                </a:lnTo>
                <a:lnTo>
                  <a:pt x="1707147" y="48846"/>
                </a:lnTo>
                <a:lnTo>
                  <a:pt x="1718946" y="56772"/>
                </a:lnTo>
                <a:lnTo>
                  <a:pt x="1730551" y="65574"/>
                </a:lnTo>
                <a:lnTo>
                  <a:pt x="1741620" y="74716"/>
                </a:lnTo>
                <a:lnTo>
                  <a:pt x="1752054" y="84638"/>
                </a:lnTo>
                <a:lnTo>
                  <a:pt x="1762221" y="94729"/>
                </a:lnTo>
                <a:lnTo>
                  <a:pt x="1771922" y="105866"/>
                </a:lnTo>
                <a:lnTo>
                  <a:pt x="1781188" y="116905"/>
                </a:lnTo>
                <a:lnTo>
                  <a:pt x="1789818" y="128724"/>
                </a:lnTo>
                <a:lnTo>
                  <a:pt x="1797644" y="141053"/>
                </a:lnTo>
                <a:lnTo>
                  <a:pt x="1805372" y="153819"/>
                </a:lnTo>
                <a:lnTo>
                  <a:pt x="1812296" y="167096"/>
                </a:lnTo>
                <a:lnTo>
                  <a:pt x="1818684" y="180715"/>
                </a:lnTo>
                <a:lnTo>
                  <a:pt x="1824268" y="194842"/>
                </a:lnTo>
                <a:lnTo>
                  <a:pt x="1829047" y="209481"/>
                </a:lnTo>
                <a:lnTo>
                  <a:pt x="2178505" y="1323818"/>
                </a:lnTo>
                <a:lnTo>
                  <a:pt x="2626202" y="1183633"/>
                </a:lnTo>
                <a:lnTo>
                  <a:pt x="2636037" y="1180774"/>
                </a:lnTo>
                <a:lnTo>
                  <a:pt x="2645239" y="1178693"/>
                </a:lnTo>
                <a:lnTo>
                  <a:pt x="2655049" y="1176979"/>
                </a:lnTo>
                <a:lnTo>
                  <a:pt x="2664494" y="1175872"/>
                </a:lnTo>
                <a:lnTo>
                  <a:pt x="2674108" y="1175034"/>
                </a:lnTo>
                <a:lnTo>
                  <a:pt x="2683528" y="1175071"/>
                </a:lnTo>
                <a:lnTo>
                  <a:pt x="2692947" y="1175109"/>
                </a:lnTo>
                <a:lnTo>
                  <a:pt x="2702439" y="1175853"/>
                </a:lnTo>
                <a:lnTo>
                  <a:pt x="2711663" y="1176767"/>
                </a:lnTo>
                <a:lnTo>
                  <a:pt x="2720691" y="1178557"/>
                </a:lnTo>
                <a:lnTo>
                  <a:pt x="2730158" y="1180446"/>
                </a:lnTo>
                <a:lnTo>
                  <a:pt x="2738821" y="1182844"/>
                </a:lnTo>
                <a:lnTo>
                  <a:pt x="2748092" y="1185608"/>
                </a:lnTo>
                <a:lnTo>
                  <a:pt x="2756729" y="1189151"/>
                </a:lnTo>
                <a:lnTo>
                  <a:pt x="2764832" y="1193034"/>
                </a:lnTo>
                <a:lnTo>
                  <a:pt x="2773371" y="1197014"/>
                </a:lnTo>
                <a:lnTo>
                  <a:pt x="2781547" y="1201603"/>
                </a:lnTo>
                <a:lnTo>
                  <a:pt x="2789185" y="1206532"/>
                </a:lnTo>
                <a:lnTo>
                  <a:pt x="2797091" y="1211290"/>
                </a:lnTo>
                <a:lnTo>
                  <a:pt x="2804705" y="1217364"/>
                </a:lnTo>
                <a:lnTo>
                  <a:pt x="2811442" y="1223241"/>
                </a:lnTo>
                <a:lnTo>
                  <a:pt x="2818349" y="1229387"/>
                </a:lnTo>
                <a:lnTo>
                  <a:pt x="2825329" y="1236238"/>
                </a:lnTo>
                <a:lnTo>
                  <a:pt x="2831165" y="1243063"/>
                </a:lnTo>
                <a:lnTo>
                  <a:pt x="2837341" y="1250425"/>
                </a:lnTo>
                <a:lnTo>
                  <a:pt x="2842811" y="1257858"/>
                </a:lnTo>
                <a:lnTo>
                  <a:pt x="2848086" y="1266168"/>
                </a:lnTo>
                <a:lnTo>
                  <a:pt x="2852753" y="1274111"/>
                </a:lnTo>
                <a:lnTo>
                  <a:pt x="2857492" y="1282761"/>
                </a:lnTo>
                <a:lnTo>
                  <a:pt x="2861428" y="1291920"/>
                </a:lnTo>
                <a:lnTo>
                  <a:pt x="2864755" y="1300715"/>
                </a:lnTo>
                <a:lnTo>
                  <a:pt x="2868422" y="1310044"/>
                </a:lnTo>
                <a:lnTo>
                  <a:pt x="3120337" y="2113617"/>
                </a:lnTo>
                <a:lnTo>
                  <a:pt x="3123032" y="2123189"/>
                </a:lnTo>
                <a:lnTo>
                  <a:pt x="3125288" y="2132663"/>
                </a:lnTo>
                <a:lnTo>
                  <a:pt x="3127007" y="2142478"/>
                </a:lnTo>
                <a:lnTo>
                  <a:pt x="3128387" y="2151755"/>
                </a:lnTo>
                <a:lnTo>
                  <a:pt x="3128794" y="2161275"/>
                </a:lnTo>
                <a:lnTo>
                  <a:pt x="3129199" y="2170795"/>
                </a:lnTo>
                <a:lnTo>
                  <a:pt x="3128900" y="2180387"/>
                </a:lnTo>
                <a:lnTo>
                  <a:pt x="3128161" y="2189881"/>
                </a:lnTo>
                <a:lnTo>
                  <a:pt x="3127253" y="2199108"/>
                </a:lnTo>
                <a:lnTo>
                  <a:pt x="3125737" y="2207967"/>
                </a:lnTo>
                <a:lnTo>
                  <a:pt x="3123417" y="2217338"/>
                </a:lnTo>
                <a:lnTo>
                  <a:pt x="3120927" y="2226440"/>
                </a:lnTo>
                <a:lnTo>
                  <a:pt x="3118097" y="2235005"/>
                </a:lnTo>
                <a:lnTo>
                  <a:pt x="3114998" y="2243741"/>
                </a:lnTo>
                <a:lnTo>
                  <a:pt x="3111024" y="2252281"/>
                </a:lnTo>
                <a:lnTo>
                  <a:pt x="3106880" y="2260554"/>
                </a:lnTo>
                <a:lnTo>
                  <a:pt x="3102736" y="2268825"/>
                </a:lnTo>
                <a:lnTo>
                  <a:pt x="3097812" y="2276463"/>
                </a:lnTo>
                <a:lnTo>
                  <a:pt x="3092622" y="2284270"/>
                </a:lnTo>
                <a:lnTo>
                  <a:pt x="3087091" y="2291542"/>
                </a:lnTo>
                <a:lnTo>
                  <a:pt x="3080854" y="2298885"/>
                </a:lnTo>
                <a:lnTo>
                  <a:pt x="3074714" y="2305792"/>
                </a:lnTo>
                <a:lnTo>
                  <a:pt x="3067967" y="2312331"/>
                </a:lnTo>
                <a:lnTo>
                  <a:pt x="3061050" y="2318603"/>
                </a:lnTo>
                <a:lnTo>
                  <a:pt x="3053694" y="2324776"/>
                </a:lnTo>
                <a:lnTo>
                  <a:pt x="3046096" y="2329975"/>
                </a:lnTo>
                <a:lnTo>
                  <a:pt x="3038230" y="2335345"/>
                </a:lnTo>
                <a:lnTo>
                  <a:pt x="3030024" y="2340178"/>
                </a:lnTo>
                <a:lnTo>
                  <a:pt x="3021209" y="2344645"/>
                </a:lnTo>
                <a:lnTo>
                  <a:pt x="3012761" y="2348504"/>
                </a:lnTo>
                <a:lnTo>
                  <a:pt x="3003435" y="2352167"/>
                </a:lnTo>
                <a:lnTo>
                  <a:pt x="2993940" y="2355562"/>
                </a:lnTo>
                <a:lnTo>
                  <a:pt x="2190920" y="2607329"/>
                </a:lnTo>
                <a:lnTo>
                  <a:pt x="2181451" y="2609580"/>
                </a:lnTo>
                <a:lnTo>
                  <a:pt x="2171981" y="2611830"/>
                </a:lnTo>
                <a:lnTo>
                  <a:pt x="2162609" y="2613643"/>
                </a:lnTo>
                <a:lnTo>
                  <a:pt x="2152458" y="2614822"/>
                </a:lnTo>
                <a:lnTo>
                  <a:pt x="2143281" y="2615757"/>
                </a:lnTo>
                <a:lnTo>
                  <a:pt x="2133594" y="2615889"/>
                </a:lnTo>
                <a:lnTo>
                  <a:pt x="2124443" y="2615682"/>
                </a:lnTo>
                <a:lnTo>
                  <a:pt x="2115218" y="2614768"/>
                </a:lnTo>
                <a:lnTo>
                  <a:pt x="2105727" y="2614025"/>
                </a:lnTo>
                <a:lnTo>
                  <a:pt x="2096261" y="2612136"/>
                </a:lnTo>
                <a:lnTo>
                  <a:pt x="2087500" y="2610176"/>
                </a:lnTo>
                <a:lnTo>
                  <a:pt x="2078399" y="2607680"/>
                </a:lnTo>
                <a:lnTo>
                  <a:pt x="2069395" y="2604745"/>
                </a:lnTo>
                <a:lnTo>
                  <a:pt x="2060928" y="2601471"/>
                </a:lnTo>
                <a:lnTo>
                  <a:pt x="2052290" y="2597928"/>
                </a:lnTo>
                <a:lnTo>
                  <a:pt x="2044018" y="2593777"/>
                </a:lnTo>
                <a:lnTo>
                  <a:pt x="2036112" y="2589018"/>
                </a:lnTo>
                <a:lnTo>
                  <a:pt x="2027937" y="2584430"/>
                </a:lnTo>
                <a:lnTo>
                  <a:pt x="2020397" y="2579063"/>
                </a:lnTo>
                <a:lnTo>
                  <a:pt x="2012954" y="2573258"/>
                </a:lnTo>
                <a:lnTo>
                  <a:pt x="2005680" y="2567721"/>
                </a:lnTo>
                <a:lnTo>
                  <a:pt x="1999139" y="2560967"/>
                </a:lnTo>
                <a:lnTo>
                  <a:pt x="1992329" y="2554384"/>
                </a:lnTo>
                <a:lnTo>
                  <a:pt x="1986055" y="2547461"/>
                </a:lnTo>
                <a:lnTo>
                  <a:pt x="1980317" y="2540197"/>
                </a:lnTo>
                <a:lnTo>
                  <a:pt x="1974677" y="2532496"/>
                </a:lnTo>
                <a:lnTo>
                  <a:pt x="1969572" y="2524454"/>
                </a:lnTo>
                <a:lnTo>
                  <a:pt x="1964735" y="2516243"/>
                </a:lnTo>
                <a:lnTo>
                  <a:pt x="1960166" y="2507861"/>
                </a:lnTo>
                <a:lnTo>
                  <a:pt x="1955695" y="2499041"/>
                </a:lnTo>
                <a:lnTo>
                  <a:pt x="1952197" y="2489980"/>
                </a:lnTo>
                <a:lnTo>
                  <a:pt x="1949235" y="2480578"/>
                </a:lnTo>
                <a:lnTo>
                  <a:pt x="1769896" y="1908707"/>
                </a:lnTo>
                <a:lnTo>
                  <a:pt x="778852" y="2219255"/>
                </a:lnTo>
                <a:lnTo>
                  <a:pt x="763872" y="2223500"/>
                </a:lnTo>
                <a:lnTo>
                  <a:pt x="749087" y="2226869"/>
                </a:lnTo>
                <a:lnTo>
                  <a:pt x="734499" y="2229361"/>
                </a:lnTo>
                <a:lnTo>
                  <a:pt x="719570" y="2231318"/>
                </a:lnTo>
                <a:lnTo>
                  <a:pt x="704837" y="2232398"/>
                </a:lnTo>
                <a:lnTo>
                  <a:pt x="690031" y="2232772"/>
                </a:lnTo>
                <a:lnTo>
                  <a:pt x="675153" y="2232440"/>
                </a:lnTo>
                <a:lnTo>
                  <a:pt x="660910" y="2231329"/>
                </a:lnTo>
                <a:lnTo>
                  <a:pt x="646765" y="2229780"/>
                </a:lnTo>
                <a:lnTo>
                  <a:pt x="632376" y="2227257"/>
                </a:lnTo>
                <a:lnTo>
                  <a:pt x="617916" y="2224028"/>
                </a:lnTo>
                <a:lnTo>
                  <a:pt x="603992" y="2220458"/>
                </a:lnTo>
                <a:lnTo>
                  <a:pt x="590531" y="2215842"/>
                </a:lnTo>
                <a:lnTo>
                  <a:pt x="577170" y="2210788"/>
                </a:lnTo>
                <a:lnTo>
                  <a:pt x="564003" y="2204858"/>
                </a:lnTo>
                <a:lnTo>
                  <a:pt x="551105" y="2198756"/>
                </a:lnTo>
                <a:lnTo>
                  <a:pt x="538402" y="2191780"/>
                </a:lnTo>
                <a:lnTo>
                  <a:pt x="526334" y="2184024"/>
                </a:lnTo>
                <a:lnTo>
                  <a:pt x="514364" y="2175830"/>
                </a:lnTo>
                <a:lnTo>
                  <a:pt x="502929" y="2167296"/>
                </a:lnTo>
                <a:lnTo>
                  <a:pt x="491861" y="2158154"/>
                </a:lnTo>
                <a:lnTo>
                  <a:pt x="481158" y="2148403"/>
                </a:lnTo>
                <a:lnTo>
                  <a:pt x="471089" y="2137873"/>
                </a:lnTo>
                <a:lnTo>
                  <a:pt x="461289" y="2127174"/>
                </a:lnTo>
                <a:lnTo>
                  <a:pt x="452123" y="2115696"/>
                </a:lnTo>
                <a:lnTo>
                  <a:pt x="443492" y="2103878"/>
                </a:lnTo>
                <a:lnTo>
                  <a:pt x="435228" y="2091452"/>
                </a:lnTo>
                <a:lnTo>
                  <a:pt x="427938" y="2078782"/>
                </a:lnTo>
                <a:lnTo>
                  <a:pt x="420746" y="2065676"/>
                </a:lnTo>
                <a:lnTo>
                  <a:pt x="414797" y="2052156"/>
                </a:lnTo>
                <a:lnTo>
                  <a:pt x="408775" y="2037930"/>
                </a:lnTo>
                <a:lnTo>
                  <a:pt x="403727" y="2023462"/>
                </a:lnTo>
                <a:lnTo>
                  <a:pt x="13508" y="778395"/>
                </a:lnTo>
                <a:lnTo>
                  <a:pt x="9604" y="763952"/>
                </a:lnTo>
                <a:lnTo>
                  <a:pt x="6067" y="748901"/>
                </a:lnTo>
                <a:lnTo>
                  <a:pt x="3406" y="734045"/>
                </a:lnTo>
                <a:lnTo>
                  <a:pt x="1621" y="719386"/>
                </a:lnTo>
                <a:lnTo>
                  <a:pt x="544" y="704654"/>
                </a:lnTo>
                <a:lnTo>
                  <a:pt x="0" y="689582"/>
                </a:lnTo>
                <a:lnTo>
                  <a:pt x="675" y="675240"/>
                </a:lnTo>
                <a:lnTo>
                  <a:pt x="1448" y="660462"/>
                </a:lnTo>
                <a:lnTo>
                  <a:pt x="2998" y="646317"/>
                </a:lnTo>
                <a:lnTo>
                  <a:pt x="5524" y="631930"/>
                </a:lnTo>
                <a:lnTo>
                  <a:pt x="8925" y="617738"/>
                </a:lnTo>
                <a:lnTo>
                  <a:pt x="12667" y="604082"/>
                </a:lnTo>
                <a:lnTo>
                  <a:pt x="17115" y="590354"/>
                </a:lnTo>
                <a:lnTo>
                  <a:pt x="22171" y="576992"/>
                </a:lnTo>
                <a:lnTo>
                  <a:pt x="27934" y="563558"/>
                </a:lnTo>
                <a:lnTo>
                  <a:pt x="34207" y="550928"/>
                </a:lnTo>
                <a:lnTo>
                  <a:pt x="41186" y="538225"/>
                </a:lnTo>
                <a:lnTo>
                  <a:pt x="48774" y="525888"/>
                </a:lnTo>
                <a:lnTo>
                  <a:pt x="56969" y="513917"/>
                </a:lnTo>
                <a:lnTo>
                  <a:pt x="65506" y="502482"/>
                </a:lnTo>
                <a:lnTo>
                  <a:pt x="74820" y="491681"/>
                </a:lnTo>
                <a:lnTo>
                  <a:pt x="84573" y="480978"/>
                </a:lnTo>
                <a:lnTo>
                  <a:pt x="94934" y="470640"/>
                </a:lnTo>
                <a:lnTo>
                  <a:pt x="105805" y="461108"/>
                </a:lnTo>
                <a:lnTo>
                  <a:pt x="117285" y="451941"/>
                </a:lnTo>
                <a:lnTo>
                  <a:pt x="128935" y="443041"/>
                </a:lnTo>
                <a:lnTo>
                  <a:pt x="141534" y="435043"/>
                </a:lnTo>
                <a:lnTo>
                  <a:pt x="154034" y="427484"/>
                </a:lnTo>
                <a:lnTo>
                  <a:pt x="167313" y="420559"/>
                </a:lnTo>
                <a:lnTo>
                  <a:pt x="180834" y="414608"/>
                </a:lnTo>
                <a:lnTo>
                  <a:pt x="195232" y="408853"/>
                </a:lnTo>
                <a:lnTo>
                  <a:pt x="209434" y="403974"/>
                </a:lnTo>
                <a:lnTo>
                  <a:pt x="1454628" y="13615"/>
                </a:lnTo>
                <a:lnTo>
                  <a:pt x="1469171" y="9272"/>
                </a:lnTo>
                <a:lnTo>
                  <a:pt x="1483955" y="5903"/>
                </a:lnTo>
                <a:lnTo>
                  <a:pt x="1498812" y="3240"/>
                </a:lnTo>
                <a:lnTo>
                  <a:pt x="1513472" y="1454"/>
                </a:lnTo>
                <a:lnTo>
                  <a:pt x="1528205" y="374"/>
                </a:ln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438400" cy="5143500"/>
          </a:xfrm>
          <a:custGeom>
            <a:avLst/>
            <a:gdLst/>
            <a:ahLst/>
            <a:cxnLst/>
            <a:rect l="l" t="t" r="r" b="b"/>
            <a:pathLst>
              <a:path w="2438400" h="5143500">
                <a:moveTo>
                  <a:pt x="0" y="0"/>
                </a:moveTo>
                <a:lnTo>
                  <a:pt x="2438400" y="0"/>
                </a:lnTo>
                <a:lnTo>
                  <a:pt x="2438400" y="5143500"/>
                </a:lnTo>
                <a:lnTo>
                  <a:pt x="0" y="5143500"/>
                </a:ln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410200" y="0"/>
            <a:ext cx="3733801" cy="5143500"/>
          </a:xfrm>
          <a:custGeom>
            <a:avLst/>
            <a:gdLst/>
            <a:ahLst/>
            <a:cxnLst/>
            <a:rect l="l" t="t" r="r" b="b"/>
            <a:pathLst>
              <a:path w="3337719" h="5143500">
                <a:moveTo>
                  <a:pt x="0" y="0"/>
                </a:moveTo>
                <a:lnTo>
                  <a:pt x="3337719" y="0"/>
                </a:lnTo>
                <a:lnTo>
                  <a:pt x="3337719" y="5143500"/>
                </a:lnTo>
                <a:lnTo>
                  <a:pt x="0" y="5143500"/>
                </a:ln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553200" y="1657350"/>
            <a:ext cx="2590800" cy="1828800"/>
          </a:xfrm>
          <a:custGeom>
            <a:avLst/>
            <a:gdLst/>
            <a:ahLst/>
            <a:cxnLst/>
            <a:rect l="l" t="t" r="r" b="b"/>
            <a:pathLst>
              <a:path w="2590800" h="1828800">
                <a:moveTo>
                  <a:pt x="0" y="0"/>
                </a:moveTo>
                <a:lnTo>
                  <a:pt x="2590800" y="0"/>
                </a:lnTo>
                <a:lnTo>
                  <a:pt x="2590800" y="1828800"/>
                </a:lnTo>
                <a:lnTo>
                  <a:pt x="0" y="1828800"/>
                </a:lnTo>
                <a:close/>
              </a:path>
            </a:pathLst>
          </a:custGeom>
        </p:spPr>
        <p:txBody>
          <a:bodyPr/>
          <a:lstStyle>
            <a:lvl1pPr>
              <a:defRPr sz="1800"/>
            </a:lvl1pPr>
          </a:lstStyle>
          <a:p>
            <a:pPr lvl="0"/>
            <a:endParaRPr lang="en-US"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276600" y="1657350"/>
            <a:ext cx="2590800" cy="1828800"/>
          </a:xfrm>
          <a:custGeom>
            <a:avLst/>
            <a:gdLst/>
            <a:ahLst/>
            <a:cxnLst/>
            <a:rect l="l" t="t" r="r" b="b"/>
            <a:pathLst>
              <a:path w="2590800" h="1828800">
                <a:moveTo>
                  <a:pt x="0" y="0"/>
                </a:moveTo>
                <a:lnTo>
                  <a:pt x="2590800" y="0"/>
                </a:lnTo>
                <a:lnTo>
                  <a:pt x="2590800" y="1828800"/>
                </a:lnTo>
                <a:lnTo>
                  <a:pt x="0" y="1828800"/>
                </a:lnTo>
                <a:close/>
              </a:path>
            </a:pathLst>
          </a:custGeom>
        </p:spPr>
        <p:txBody>
          <a:bodyPr/>
          <a:lstStyle>
            <a:lvl1pPr>
              <a:defRPr sz="18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57350"/>
            <a:ext cx="2590800" cy="1828800"/>
          </a:xfrm>
          <a:custGeom>
            <a:avLst/>
            <a:gdLst/>
            <a:ahLst/>
            <a:cxnLst/>
            <a:rect l="l" t="t" r="r" b="b"/>
            <a:pathLst>
              <a:path w="2590800" h="1828800">
                <a:moveTo>
                  <a:pt x="0" y="0"/>
                </a:moveTo>
                <a:lnTo>
                  <a:pt x="2590800" y="0"/>
                </a:lnTo>
                <a:lnTo>
                  <a:pt x="2590800" y="1828800"/>
                </a:lnTo>
                <a:lnTo>
                  <a:pt x="0" y="1828800"/>
                </a:lnTo>
                <a:close/>
              </a:path>
            </a:pathLst>
          </a:custGeom>
        </p:spPr>
        <p:txBody>
          <a:bodyPr/>
          <a:lstStyle>
            <a:lvl1pPr>
              <a:defRPr sz="180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5905500" y="2598920"/>
            <a:ext cx="2667000" cy="1801630"/>
          </a:xfrm>
          <a:custGeom>
            <a:avLst/>
            <a:gdLst/>
            <a:ahLst/>
            <a:cxnLst/>
            <a:rect l="l" t="t" r="r" b="b"/>
            <a:pathLst>
              <a:path w="2667000" h="1801630">
                <a:moveTo>
                  <a:pt x="0" y="0"/>
                </a:moveTo>
                <a:lnTo>
                  <a:pt x="2667000" y="0"/>
                </a:lnTo>
                <a:lnTo>
                  <a:pt x="2667000" y="1801630"/>
                </a:lnTo>
                <a:lnTo>
                  <a:pt x="0" y="1801630"/>
                </a:ln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3238500" y="2598920"/>
            <a:ext cx="2667000" cy="1801630"/>
          </a:xfrm>
          <a:custGeom>
            <a:avLst/>
            <a:gdLst/>
            <a:ahLst/>
            <a:cxnLst/>
            <a:rect l="l" t="t" r="r" b="b"/>
            <a:pathLst>
              <a:path w="2667000" h="1801630">
                <a:moveTo>
                  <a:pt x="0" y="0"/>
                </a:moveTo>
                <a:lnTo>
                  <a:pt x="2667000" y="0"/>
                </a:lnTo>
                <a:lnTo>
                  <a:pt x="2667000" y="1801630"/>
                </a:lnTo>
                <a:lnTo>
                  <a:pt x="0" y="1801630"/>
                </a:ln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3238500" y="1303520"/>
            <a:ext cx="2667000" cy="1295400"/>
          </a:xfrm>
          <a:custGeom>
            <a:avLst/>
            <a:gdLst/>
            <a:ahLst/>
            <a:cxnLst/>
            <a:rect l="l" t="t" r="r" b="b"/>
            <a:pathLst>
              <a:path w="2667000" h="1295400">
                <a:moveTo>
                  <a:pt x="0" y="0"/>
                </a:moveTo>
                <a:lnTo>
                  <a:pt x="2667000" y="0"/>
                </a:lnTo>
                <a:lnTo>
                  <a:pt x="2667000" y="1295400"/>
                </a:lnTo>
                <a:lnTo>
                  <a:pt x="0" y="1295400"/>
                </a:ln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1905000" y="3105150"/>
            <a:ext cx="1333500" cy="1295400"/>
          </a:xfrm>
          <a:custGeom>
            <a:avLst/>
            <a:gdLst/>
            <a:ahLst/>
            <a:cxnLst/>
            <a:rect l="l" t="t" r="r" b="b"/>
            <a:pathLst>
              <a:path w="1333500" h="1295400">
                <a:moveTo>
                  <a:pt x="0" y="0"/>
                </a:moveTo>
                <a:lnTo>
                  <a:pt x="1333500" y="0"/>
                </a:lnTo>
                <a:lnTo>
                  <a:pt x="1333500" y="1295400"/>
                </a:lnTo>
                <a:lnTo>
                  <a:pt x="0" y="1295400"/>
                </a:ln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1500" y="3105150"/>
            <a:ext cx="1333500" cy="1295400"/>
          </a:xfrm>
          <a:custGeom>
            <a:avLst/>
            <a:gdLst/>
            <a:ahLst/>
            <a:cxnLst/>
            <a:rect l="l" t="t" r="r" b="b"/>
            <a:pathLst>
              <a:path w="1333500" h="1295400">
                <a:moveTo>
                  <a:pt x="0" y="0"/>
                </a:moveTo>
                <a:lnTo>
                  <a:pt x="1333500" y="0"/>
                </a:lnTo>
                <a:lnTo>
                  <a:pt x="1333500" y="1295400"/>
                </a:lnTo>
                <a:lnTo>
                  <a:pt x="0" y="1295400"/>
                </a:ln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71500" y="1303520"/>
            <a:ext cx="2667000" cy="1801630"/>
          </a:xfrm>
          <a:custGeom>
            <a:avLst/>
            <a:gdLst/>
            <a:ahLst/>
            <a:cxnLst/>
            <a:rect l="l" t="t" r="r" b="b"/>
            <a:pathLst>
              <a:path w="2667000" h="1801630">
                <a:moveTo>
                  <a:pt x="0" y="0"/>
                </a:moveTo>
                <a:lnTo>
                  <a:pt x="2667000" y="0"/>
                </a:lnTo>
                <a:lnTo>
                  <a:pt x="2667000" y="1801630"/>
                </a:lnTo>
                <a:lnTo>
                  <a:pt x="0" y="1801630"/>
                </a:ln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7238996" y="1304928"/>
            <a:ext cx="1333500" cy="1295400"/>
          </a:xfrm>
          <a:custGeom>
            <a:avLst/>
            <a:gdLst/>
            <a:ahLst/>
            <a:cxnLst/>
            <a:rect l="l" t="t" r="r" b="b"/>
            <a:pathLst>
              <a:path w="1333500" h="1295400">
                <a:moveTo>
                  <a:pt x="0" y="0"/>
                </a:moveTo>
                <a:lnTo>
                  <a:pt x="1333500" y="0"/>
                </a:lnTo>
                <a:lnTo>
                  <a:pt x="1333500" y="1295400"/>
                </a:lnTo>
                <a:lnTo>
                  <a:pt x="0" y="1295400"/>
                </a:ln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 dirty="0"/>
          </a:p>
        </p:txBody>
      </p:sp>
      <p:sp>
        <p:nvSpPr>
          <p:cNvPr id="25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5905496" y="1304928"/>
            <a:ext cx="1333500" cy="1295400"/>
          </a:xfrm>
          <a:custGeom>
            <a:avLst/>
            <a:gdLst/>
            <a:ahLst/>
            <a:cxnLst/>
            <a:rect l="l" t="t" r="r" b="b"/>
            <a:pathLst>
              <a:path w="1333500" h="1295400">
                <a:moveTo>
                  <a:pt x="0" y="0"/>
                </a:moveTo>
                <a:lnTo>
                  <a:pt x="1333500" y="0"/>
                </a:lnTo>
                <a:lnTo>
                  <a:pt x="1333500" y="1295400"/>
                </a:lnTo>
                <a:lnTo>
                  <a:pt x="0" y="1295400"/>
                </a:ln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33400" y="1581150"/>
            <a:ext cx="3657600" cy="2677930"/>
          </a:xfrm>
          <a:custGeom>
            <a:avLst/>
            <a:gdLst/>
            <a:ahLst/>
            <a:cxnLst/>
            <a:rect l="l" t="t" r="r" b="b"/>
            <a:pathLst>
              <a:path w="3505200" h="2677930">
                <a:moveTo>
                  <a:pt x="0" y="0"/>
                </a:moveTo>
                <a:lnTo>
                  <a:pt x="3505200" y="0"/>
                </a:lnTo>
                <a:lnTo>
                  <a:pt x="3505200" y="2677930"/>
                </a:lnTo>
                <a:lnTo>
                  <a:pt x="0" y="2677930"/>
                </a:lnTo>
                <a:close/>
              </a:path>
            </a:pathLst>
          </a:custGeom>
        </p:spPr>
        <p:txBody>
          <a:bodyPr/>
          <a:lstStyle>
            <a:lvl1pPr>
              <a:defRPr sz="1600"/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5" r:id="rId2"/>
    <p:sldLayoutId id="2147483664" r:id="rId3"/>
    <p:sldLayoutId id="2147483663" r:id="rId4"/>
    <p:sldLayoutId id="2147483662" r:id="rId5"/>
    <p:sldLayoutId id="2147483661" r:id="rId6"/>
    <p:sldLayoutId id="2147483660" r:id="rId7"/>
    <p:sldLayoutId id="2147483659" r:id="rId8"/>
    <p:sldLayoutId id="2147483658" r:id="rId9"/>
    <p:sldLayoutId id="2147483657" r:id="rId10"/>
    <p:sldLayoutId id="2147483656" r:id="rId11"/>
    <p:sldLayoutId id="2147483655" r:id="rId12"/>
    <p:sldLayoutId id="2147483654" r:id="rId13"/>
    <p:sldLayoutId id="2147483653" r:id="rId14"/>
    <p:sldLayoutId id="2147483667" r:id="rId15"/>
    <p:sldLayoutId id="2147483668" r:id="rId16"/>
    <p:sldLayoutId id="2147483669" r:id="rId17"/>
    <p:sldLayoutId id="2147483652" r:id="rId1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hilosopher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hilosopher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hilosopher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hilosopher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hilosopher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hilosopher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hilosopher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Philosopher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3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500" b="12500"/>
          <a:stretch>
            <a:fillRect/>
          </a:stretch>
        </p:blipFill>
        <p:spPr bwMode="auto">
          <a:noFill/>
          <a:ln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-22225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3801023"/>
                </a:moveTo>
                <a:lnTo>
                  <a:pt x="132767" y="3877676"/>
                </a:lnTo>
                <a:lnTo>
                  <a:pt x="0" y="4107635"/>
                </a:lnTo>
                <a:close/>
                <a:moveTo>
                  <a:pt x="0" y="2354918"/>
                </a:moveTo>
                <a:lnTo>
                  <a:pt x="489789" y="2637698"/>
                </a:lnTo>
                <a:cubicBezTo>
                  <a:pt x="638441" y="2723522"/>
                  <a:pt x="689374" y="2913605"/>
                  <a:pt x="603549" y="3062257"/>
                </a:cubicBezTo>
                <a:lnTo>
                  <a:pt x="372825" y="3461883"/>
                </a:lnTo>
                <a:lnTo>
                  <a:pt x="0" y="3246633"/>
                </a:lnTo>
                <a:close/>
                <a:moveTo>
                  <a:pt x="877132" y="819008"/>
                </a:moveTo>
                <a:cubicBezTo>
                  <a:pt x="960883" y="813089"/>
                  <a:pt x="1047239" y="831256"/>
                  <a:pt x="1125423" y="876396"/>
                </a:cubicBezTo>
                <a:lnTo>
                  <a:pt x="2635409" y="1748187"/>
                </a:lnTo>
                <a:cubicBezTo>
                  <a:pt x="2843900" y="1868559"/>
                  <a:pt x="2915336" y="2135156"/>
                  <a:pt x="2794963" y="2343648"/>
                </a:cubicBezTo>
                <a:lnTo>
                  <a:pt x="1923172" y="3853634"/>
                </a:lnTo>
                <a:cubicBezTo>
                  <a:pt x="1802798" y="4062125"/>
                  <a:pt x="1536202" y="4133559"/>
                  <a:pt x="1327711" y="4013187"/>
                </a:cubicBezTo>
                <a:lnTo>
                  <a:pt x="669282" y="3633043"/>
                </a:lnTo>
                <a:lnTo>
                  <a:pt x="1014111" y="3035781"/>
                </a:lnTo>
                <a:cubicBezTo>
                  <a:pt x="1131446" y="2832551"/>
                  <a:pt x="1061814" y="2572681"/>
                  <a:pt x="858584" y="2455346"/>
                </a:cubicBezTo>
                <a:lnTo>
                  <a:pt x="0" y="1959642"/>
                </a:lnTo>
                <a:lnTo>
                  <a:pt x="0" y="1953871"/>
                </a:lnTo>
                <a:lnTo>
                  <a:pt x="529961" y="1035949"/>
                </a:lnTo>
                <a:cubicBezTo>
                  <a:pt x="605195" y="905642"/>
                  <a:pt x="737547" y="828873"/>
                  <a:pt x="877132" y="819008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4666509"/>
                </a:lnTo>
                <a:cubicBezTo>
                  <a:pt x="66712" y="4631689"/>
                  <a:pt x="123952" y="4577583"/>
                  <a:pt x="164320" y="4507662"/>
                </a:cubicBezTo>
                <a:lnTo>
                  <a:pt x="429224" y="4048836"/>
                </a:lnTo>
                <a:lnTo>
                  <a:pt x="1364844" y="4589016"/>
                </a:lnTo>
                <a:cubicBezTo>
                  <a:pt x="1649883" y="4753584"/>
                  <a:pt x="2014361" y="4655922"/>
                  <a:pt x="2178928" y="4370884"/>
                </a:cubicBezTo>
                <a:lnTo>
                  <a:pt x="3370792" y="2306514"/>
                </a:lnTo>
                <a:cubicBezTo>
                  <a:pt x="3535359" y="2021475"/>
                  <a:pt x="3437698" y="1656998"/>
                  <a:pt x="3152658" y="1492431"/>
                </a:cubicBezTo>
                <a:lnTo>
                  <a:pt x="1088289" y="300567"/>
                </a:lnTo>
                <a:cubicBezTo>
                  <a:pt x="981399" y="238854"/>
                  <a:pt x="863339" y="214017"/>
                  <a:pt x="748838" y="222109"/>
                </a:cubicBezTo>
                <a:cubicBezTo>
                  <a:pt x="558005" y="235595"/>
                  <a:pt x="377060" y="340550"/>
                  <a:pt x="274206" y="518699"/>
                </a:cubicBezTo>
                <a:lnTo>
                  <a:pt x="0" y="993638"/>
                </a:lnTo>
                <a:close/>
              </a:path>
            </a:pathLst>
          </a:custGeom>
          <a:gradFill flip="none" rotWithShape="1">
            <a:gsLst>
              <a:gs pos="0">
                <a:srgbClr val="FF6600"/>
              </a:gs>
              <a:gs pos="100000">
                <a:srgbClr val="FF9933">
                  <a:alpha val="5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507" name="TextBox 8"/>
          <p:cNvSpPr txBox="1">
            <a:spLocks noChangeArrowheads="1"/>
          </p:cNvSpPr>
          <p:nvPr/>
        </p:nvSpPr>
        <p:spPr bwMode="auto">
          <a:xfrm>
            <a:off x="2362200" y="514350"/>
            <a:ext cx="64754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600">
                <a:solidFill>
                  <a:schemeClr val="bg1"/>
                </a:solidFill>
                <a:latin typeface="Philosopher"/>
              </a:rPr>
              <a:t>ООО «ТУРЦЕНТР «ЮВА»  </a:t>
            </a:r>
          </a:p>
          <a:p>
            <a:pPr algn="r"/>
            <a:r>
              <a:rPr lang="ru-RU" sz="1600">
                <a:solidFill>
                  <a:schemeClr val="bg1"/>
                </a:solidFill>
                <a:latin typeface="Philosopher"/>
              </a:rPr>
              <a:t>РЕЕСТРОВЫЙ НОМЕР ТУРОПЕРАТОРА 006815</a:t>
            </a:r>
            <a:endParaRPr lang="en-US" sz="1600">
              <a:solidFill>
                <a:schemeClr val="bg1"/>
              </a:solidFill>
              <a:latin typeface="Philosopher"/>
            </a:endParaRPr>
          </a:p>
        </p:txBody>
      </p:sp>
      <p:sp>
        <p:nvSpPr>
          <p:cNvPr id="21508" name="TextBox 18"/>
          <p:cNvSpPr txBox="1">
            <a:spLocks noChangeArrowheads="1"/>
          </p:cNvSpPr>
          <p:nvPr/>
        </p:nvSpPr>
        <p:spPr bwMode="auto">
          <a:xfrm>
            <a:off x="4038600" y="1504950"/>
            <a:ext cx="5105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FFFF"/>
                </a:solidFill>
              </a:rPr>
              <a:t>620075, г. Екатеринбург, ул. Энгельса, 11</a:t>
            </a:r>
          </a:p>
          <a:p>
            <a:r>
              <a:rPr lang="ru-RU" b="1">
                <a:solidFill>
                  <a:srgbClr val="FFFFFF"/>
                </a:solidFill>
              </a:rPr>
              <a:t>+7 (343) 2861940, 3456705,</a:t>
            </a:r>
          </a:p>
          <a:p>
            <a:r>
              <a:rPr lang="ru-RU" b="1">
                <a:solidFill>
                  <a:srgbClr val="FFFFFF"/>
                </a:solidFill>
              </a:rPr>
              <a:t> +7 9120456705</a:t>
            </a:r>
          </a:p>
          <a:p>
            <a:r>
              <a:rPr lang="en-US" b="1">
                <a:solidFill>
                  <a:schemeClr val="bg1"/>
                </a:solidFill>
              </a:rPr>
              <a:t>uva-tour@mail.ru</a:t>
            </a:r>
          </a:p>
        </p:txBody>
      </p:sp>
      <p:pic>
        <p:nvPicPr>
          <p:cNvPr id="21509" name="Рисунок 4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1400" y="4130675"/>
            <a:ext cx="133985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Rectangle 8"/>
          <p:cNvSpPr>
            <a:spLocks noChangeArrowheads="1"/>
          </p:cNvSpPr>
          <p:nvPr/>
        </p:nvSpPr>
        <p:spPr bwMode="auto">
          <a:xfrm>
            <a:off x="4800600" y="4476750"/>
            <a:ext cx="151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uva-tour.com</a:t>
            </a:r>
          </a:p>
        </p:txBody>
      </p:sp>
      <p:pic>
        <p:nvPicPr>
          <p:cNvPr id="21511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4476750"/>
            <a:ext cx="4619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96388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4"/>
          <p:cNvSpPr>
            <a:spLocks noChangeArrowheads="1"/>
          </p:cNvSpPr>
          <p:nvPr/>
        </p:nvSpPr>
        <p:spPr bwMode="auto">
          <a:xfrm>
            <a:off x="609600" y="195263"/>
            <a:ext cx="8305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rgbClr val="FFFFFF"/>
                </a:solidFill>
                <a:latin typeface="Open Sans"/>
              </a:rPr>
              <a:t>ООО «ТУРЦЕНТР «ЮВА» </a:t>
            </a:r>
            <a:endParaRPr lang="ru-RU" sz="1600">
              <a:latin typeface="Open Sans"/>
            </a:endParaRPr>
          </a:p>
        </p:txBody>
      </p:sp>
      <p:sp>
        <p:nvSpPr>
          <p:cNvPr id="22531" name="Прямоугольник 5"/>
          <p:cNvSpPr>
            <a:spLocks noChangeArrowheads="1"/>
          </p:cNvSpPr>
          <p:nvPr/>
        </p:nvSpPr>
        <p:spPr bwMode="auto">
          <a:xfrm>
            <a:off x="533400" y="742950"/>
            <a:ext cx="838200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b="1" i="1">
                <a:solidFill>
                  <a:srgbClr val="FFFFFF"/>
                </a:solidFill>
                <a:latin typeface="Open Sans"/>
              </a:rPr>
              <a:t>С самого основания компании и по настоящее время основное направление деятельности   – внутренний туризм.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b="1" i="1">
                <a:solidFill>
                  <a:srgbClr val="FFFFFF"/>
                </a:solidFill>
                <a:latin typeface="Open Sans"/>
              </a:rPr>
              <a:t>20 лет мы успешно работаем в этой сфере. Мы любим свою работу!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b="1" i="1">
                <a:solidFill>
                  <a:srgbClr val="FFFFFF"/>
                </a:solidFill>
                <a:latin typeface="Open Sans"/>
              </a:rPr>
              <a:t>Результат нашей работы – положительные отзывы клиентов и  партнеров, которые из года в год доверяют нам  организацию отдыха и оздоровления</a:t>
            </a:r>
          </a:p>
          <a:p>
            <a:pPr marL="285750" indent="-285750" algn="just">
              <a:lnSpc>
                <a:spcPct val="150000"/>
              </a:lnSpc>
            </a:pPr>
            <a:endParaRPr lang="ru-RU" sz="1400" b="1" i="1">
              <a:solidFill>
                <a:srgbClr val="FFFFFF"/>
              </a:solidFill>
              <a:latin typeface="Open Sans"/>
            </a:endParaRPr>
          </a:p>
          <a:p>
            <a:pPr marL="285750" indent="-285750" algn="just">
              <a:lnSpc>
                <a:spcPct val="150000"/>
              </a:lnSpc>
            </a:pPr>
            <a:r>
              <a:rPr lang="ru-RU" sz="1400" b="1" i="1">
                <a:solidFill>
                  <a:srgbClr val="FFFFFF"/>
                </a:solidFill>
                <a:latin typeface="Open Sans"/>
              </a:rPr>
              <a:t>НАШИ ПРИЕМУЩЕСТВА: </a:t>
            </a:r>
          </a:p>
          <a:p>
            <a:pPr marL="285750" indent="-285750" algn="just">
              <a:lnSpc>
                <a:spcPct val="150000"/>
              </a:lnSpc>
            </a:pPr>
            <a:r>
              <a:rPr lang="ru-RU" sz="1400" b="1" i="1">
                <a:solidFill>
                  <a:srgbClr val="FFFFFF"/>
                </a:solidFill>
                <a:latin typeface="Open Sans"/>
              </a:rPr>
              <a:t>ФИНАНСОВАЯ БЕЗОПАСНОСТЬ</a:t>
            </a:r>
          </a:p>
          <a:p>
            <a:pPr marL="285750" indent="-285750" algn="just">
              <a:lnSpc>
                <a:spcPct val="150000"/>
              </a:lnSpc>
            </a:pPr>
            <a:r>
              <a:rPr lang="ru-RU" sz="1400" b="1" i="1">
                <a:solidFill>
                  <a:srgbClr val="FFFFFF"/>
                </a:solidFill>
                <a:latin typeface="Open Sans"/>
              </a:rPr>
              <a:t>КВАЛИФИЦИРОВАННЫЙ ШТАТ СОТРУДНИКОВ</a:t>
            </a:r>
          </a:p>
          <a:p>
            <a:pPr marL="285750" indent="-285750" algn="just">
              <a:lnSpc>
                <a:spcPct val="150000"/>
              </a:lnSpc>
            </a:pPr>
            <a:r>
              <a:rPr lang="ru-RU" sz="1400" b="1" i="1">
                <a:solidFill>
                  <a:srgbClr val="FFFFFF"/>
                </a:solidFill>
                <a:latin typeface="Open Sans"/>
              </a:rPr>
              <a:t>КАЧЕСТВЕННЫЕ ПРОГРАММЫ</a:t>
            </a:r>
          </a:p>
          <a:p>
            <a:pPr marL="285750" indent="-285750" algn="ctr">
              <a:lnSpc>
                <a:spcPct val="150000"/>
              </a:lnSpc>
            </a:pPr>
            <a:endParaRPr lang="ru-RU" sz="300" b="1" i="1">
              <a:solidFill>
                <a:srgbClr val="FFFFFF"/>
              </a:solidFill>
              <a:latin typeface="Open Sans"/>
            </a:endParaRPr>
          </a:p>
          <a:p>
            <a:pPr marL="285750" indent="-285750" algn="just">
              <a:lnSpc>
                <a:spcPct val="150000"/>
              </a:lnSpc>
            </a:pPr>
            <a:endParaRPr lang="ru-RU" sz="1400" b="1" i="1">
              <a:solidFill>
                <a:srgbClr val="FFFFFF"/>
              </a:solidFill>
              <a:latin typeface="Open Sans"/>
            </a:endParaRPr>
          </a:p>
          <a:p>
            <a:pPr marL="285750" indent="-285750" algn="just">
              <a:lnSpc>
                <a:spcPct val="150000"/>
              </a:lnSpc>
            </a:pPr>
            <a:endParaRPr lang="ru-RU" sz="1400" b="1" i="1">
              <a:solidFill>
                <a:srgbClr val="FFFFFF"/>
              </a:solidFill>
              <a:latin typeface="Open Sans"/>
            </a:endParaRPr>
          </a:p>
        </p:txBody>
      </p:sp>
      <p:pic>
        <p:nvPicPr>
          <p:cNvPr id="22532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6600" y="3714750"/>
            <a:ext cx="132238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6600"/>
            </a:gs>
            <a:gs pos="100000">
              <a:srgbClr val="FF9933"/>
            </a:gs>
          </a:gsLst>
          <a:lin ang="30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6"/>
          <p:cNvSpPr txBox="1">
            <a:spLocks noChangeArrowheads="1"/>
          </p:cNvSpPr>
          <p:nvPr/>
        </p:nvSpPr>
        <p:spPr bwMode="auto">
          <a:xfrm>
            <a:off x="685800" y="57150"/>
            <a:ext cx="82343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i="1">
                <a:solidFill>
                  <a:schemeClr val="bg1"/>
                </a:solidFill>
                <a:latin typeface="Philosopher"/>
              </a:rPr>
              <a:t>ОФИС В СОБСТВЕННОСТИ ОРГАНИЗАЦИИ</a:t>
            </a:r>
          </a:p>
          <a:p>
            <a:pPr algn="ctr"/>
            <a:r>
              <a:rPr lang="ru-RU" sz="1600" i="1">
                <a:solidFill>
                  <a:schemeClr val="bg1"/>
                </a:solidFill>
                <a:latin typeface="Philosopher"/>
              </a:rPr>
              <a:t>г.Екатеринбург, ул. Энгельса, 11, отдельная входная группа</a:t>
            </a:r>
          </a:p>
        </p:txBody>
      </p:sp>
      <p:sp>
        <p:nvSpPr>
          <p:cNvPr id="23555" name="TextBox 15"/>
          <p:cNvSpPr txBox="1">
            <a:spLocks noChangeArrowheads="1"/>
          </p:cNvSpPr>
          <p:nvPr/>
        </p:nvSpPr>
        <p:spPr bwMode="auto">
          <a:xfrm>
            <a:off x="2928938" y="706438"/>
            <a:ext cx="5991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i="1">
                <a:solidFill>
                  <a:schemeClr val="bg1"/>
                </a:solidFill>
                <a:latin typeface="Open Sans"/>
              </a:rPr>
              <a:t>      </a:t>
            </a:r>
            <a:endParaRPr lang="ru-RU" sz="1200" i="1">
              <a:solidFill>
                <a:schemeClr val="bg1"/>
              </a:solidFill>
              <a:latin typeface="Open Sans"/>
            </a:endParaRPr>
          </a:p>
        </p:txBody>
      </p:sp>
      <p:pic>
        <p:nvPicPr>
          <p:cNvPr id="2355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4171950"/>
            <a:ext cx="963613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7400" y="4324350"/>
            <a:ext cx="32226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8" descr="_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0800" y="742950"/>
            <a:ext cx="640080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00" y="4324350"/>
            <a:ext cx="884238" cy="477838"/>
          </a:xfrm>
          <a:prstGeom prst="rect">
            <a:avLst/>
          </a:prstGeom>
          <a:solidFill>
            <a:srgbClr val="FF6600">
              <a:alpha val="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25602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8" y="4324350"/>
            <a:ext cx="1219200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171950"/>
            <a:ext cx="9636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6" descr="_-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4600" y="133350"/>
            <a:ext cx="6248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Рисунок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00200" y="4324350"/>
            <a:ext cx="32226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6"/>
          <p:cNvSpPr txBox="1">
            <a:spLocks noChangeArrowheads="1"/>
          </p:cNvSpPr>
          <p:nvPr/>
        </p:nvSpPr>
        <p:spPr bwMode="auto">
          <a:xfrm>
            <a:off x="2928938" y="57150"/>
            <a:ext cx="59912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i="1">
                <a:solidFill>
                  <a:schemeClr val="bg1"/>
                </a:solidFill>
                <a:latin typeface="Philosopher"/>
              </a:rPr>
              <a:t>ОФИС В СОБСТВЕННОСТИ ОРГАНИЗАЦИИ</a:t>
            </a:r>
          </a:p>
          <a:p>
            <a:pPr algn="ctr"/>
            <a:r>
              <a:rPr lang="ru-RU" sz="1600" i="1">
                <a:solidFill>
                  <a:schemeClr val="bg1"/>
                </a:solidFill>
                <a:latin typeface="Philosopher"/>
              </a:rPr>
              <a:t>г.Екатеринбург, ул. Энгельса, 11</a:t>
            </a:r>
          </a:p>
          <a:p>
            <a:pPr algn="ctr"/>
            <a:r>
              <a:rPr lang="ru-RU" sz="1600" i="1">
                <a:solidFill>
                  <a:schemeClr val="bg1"/>
                </a:solidFill>
                <a:latin typeface="Philosopher"/>
              </a:rPr>
              <a:t>отдельная входная группа</a:t>
            </a:r>
          </a:p>
        </p:txBody>
      </p:sp>
      <p:sp>
        <p:nvSpPr>
          <p:cNvPr id="27650" name="TextBox 15"/>
          <p:cNvSpPr txBox="1">
            <a:spLocks noChangeArrowheads="1"/>
          </p:cNvSpPr>
          <p:nvPr/>
        </p:nvSpPr>
        <p:spPr bwMode="auto">
          <a:xfrm>
            <a:off x="2928938" y="706438"/>
            <a:ext cx="5991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i="1">
                <a:solidFill>
                  <a:schemeClr val="bg1"/>
                </a:solidFill>
                <a:latin typeface="Open Sans"/>
              </a:rPr>
              <a:t>      </a:t>
            </a:r>
            <a:endParaRPr lang="ru-RU" sz="1200" i="1">
              <a:solidFill>
                <a:schemeClr val="bg1"/>
              </a:solidFill>
              <a:latin typeface="Open Sans"/>
            </a:endParaRPr>
          </a:p>
        </p:txBody>
      </p:sp>
      <p:pic>
        <p:nvPicPr>
          <p:cNvPr id="27651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019550"/>
            <a:ext cx="963613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4248150"/>
            <a:ext cx="32226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10" descr="_-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8400" y="133350"/>
            <a:ext cx="647700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00" y="4324350"/>
            <a:ext cx="884238" cy="477838"/>
          </a:xfrm>
          <a:prstGeom prst="rect">
            <a:avLst/>
          </a:prstGeom>
          <a:solidFill>
            <a:srgbClr val="FF6600">
              <a:alpha val="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2969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8" y="4324350"/>
            <a:ext cx="1219200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019550"/>
            <a:ext cx="963613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0200" y="4248150"/>
            <a:ext cx="32226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7" descr="IMG_180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14600" y="209550"/>
            <a:ext cx="6324600" cy="4743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Red">
      <a:dk1>
        <a:sysClr val="windowText" lastClr="000000"/>
      </a:dk1>
      <a:lt1>
        <a:sysClr val="window" lastClr="FFFFFF"/>
      </a:lt1>
      <a:dk2>
        <a:srgbClr val="FF0000"/>
      </a:dk2>
      <a:lt2>
        <a:srgbClr val="FF9999"/>
      </a:lt2>
      <a:accent1>
        <a:srgbClr val="FF6566"/>
      </a:accent1>
      <a:accent2>
        <a:srgbClr val="BF0000"/>
      </a:accent2>
      <a:accent3>
        <a:srgbClr val="7F0000"/>
      </a:accent3>
      <a:accent4>
        <a:srgbClr val="FF0000"/>
      </a:accent4>
      <a:accent5>
        <a:srgbClr val="FF9999"/>
      </a:accent5>
      <a:accent6>
        <a:srgbClr val="FF6566"/>
      </a:accent6>
      <a:hlink>
        <a:srgbClr val="BF0000"/>
      </a:hlink>
      <a:folHlink>
        <a:srgbClr val="7F0000"/>
      </a:folHlink>
    </a:clrScheme>
    <a:fontScheme name="Custom 2">
      <a:majorFont>
        <a:latin typeface="Philosopher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1676</TotalTime>
  <Words>103</Words>
  <Application>Microsoft Office PowerPoint</Application>
  <PresentationFormat>Экран (16:9)</PresentationFormat>
  <Paragraphs>28</Paragraphs>
  <Slides>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6</vt:i4>
      </vt:variant>
    </vt:vector>
  </HeadingPairs>
  <TitlesOfParts>
    <vt:vector size="15" baseType="lpstr">
      <vt:lpstr>Arial</vt:lpstr>
      <vt:lpstr>Philosopher</vt:lpstr>
      <vt:lpstr>Open Sans</vt:lpstr>
      <vt:lpstr>Calibri</vt:lpstr>
      <vt:lpstr>Wingdings</vt:lpstr>
      <vt:lpstr>Office Theme</vt:lpstr>
      <vt:lpstr>Office Theme</vt:lpstr>
      <vt:lpstr>Office Theme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</dc:creator>
  <cp:lastModifiedBy>User</cp:lastModifiedBy>
  <cp:revision>394</cp:revision>
  <cp:lastPrinted>2021-12-17T01:10:09Z</cp:lastPrinted>
  <dcterms:created xsi:type="dcterms:W3CDTF">2018-08-03T03:46:50Z</dcterms:created>
  <dcterms:modified xsi:type="dcterms:W3CDTF">2022-11-27T00:29:29Z</dcterms:modified>
</cp:coreProperties>
</file>